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0"/>
  </p:notesMasterIdLst>
  <p:handoutMasterIdLst>
    <p:handoutMasterId r:id="rId141"/>
  </p:handoutMasterIdLst>
  <p:sldIdLst>
    <p:sldId id="256" r:id="rId2"/>
    <p:sldId id="311" r:id="rId3"/>
    <p:sldId id="503" r:id="rId4"/>
    <p:sldId id="402" r:id="rId5"/>
    <p:sldId id="403" r:id="rId6"/>
    <p:sldId id="405" r:id="rId7"/>
    <p:sldId id="404" r:id="rId8"/>
    <p:sldId id="407" r:id="rId9"/>
    <p:sldId id="450" r:id="rId10"/>
    <p:sldId id="406" r:id="rId11"/>
    <p:sldId id="409" r:id="rId12"/>
    <p:sldId id="408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8" r:id="rId21"/>
    <p:sldId id="419" r:id="rId22"/>
    <p:sldId id="420" r:id="rId23"/>
    <p:sldId id="421" r:id="rId24"/>
    <p:sldId id="422" r:id="rId25"/>
    <p:sldId id="423" r:id="rId26"/>
    <p:sldId id="425" r:id="rId27"/>
    <p:sldId id="424" r:id="rId28"/>
    <p:sldId id="426" r:id="rId29"/>
    <p:sldId id="427" r:id="rId30"/>
    <p:sldId id="428" r:id="rId31"/>
    <p:sldId id="430" r:id="rId32"/>
    <p:sldId id="432" r:id="rId33"/>
    <p:sldId id="431" r:id="rId34"/>
    <p:sldId id="433" r:id="rId35"/>
    <p:sldId id="434" r:id="rId36"/>
    <p:sldId id="435" r:id="rId37"/>
    <p:sldId id="417" r:id="rId38"/>
    <p:sldId id="429" r:id="rId39"/>
    <p:sldId id="436" r:id="rId40"/>
    <p:sldId id="437" r:id="rId41"/>
    <p:sldId id="438" r:id="rId42"/>
    <p:sldId id="439" r:id="rId43"/>
    <p:sldId id="440" r:id="rId44"/>
    <p:sldId id="442" r:id="rId45"/>
    <p:sldId id="441" r:id="rId46"/>
    <p:sldId id="443" r:id="rId47"/>
    <p:sldId id="444" r:id="rId48"/>
    <p:sldId id="445" r:id="rId49"/>
    <p:sldId id="446" r:id="rId50"/>
    <p:sldId id="448" r:id="rId51"/>
    <p:sldId id="528" r:id="rId52"/>
    <p:sldId id="449" r:id="rId53"/>
    <p:sldId id="451" r:id="rId54"/>
    <p:sldId id="447" r:id="rId55"/>
    <p:sldId id="452" r:id="rId56"/>
    <p:sldId id="453" r:id="rId57"/>
    <p:sldId id="454" r:id="rId58"/>
    <p:sldId id="455" r:id="rId59"/>
    <p:sldId id="456" r:id="rId60"/>
    <p:sldId id="457" r:id="rId61"/>
    <p:sldId id="462" r:id="rId62"/>
    <p:sldId id="458" r:id="rId63"/>
    <p:sldId id="459" r:id="rId64"/>
    <p:sldId id="460" r:id="rId65"/>
    <p:sldId id="461" r:id="rId66"/>
    <p:sldId id="463" r:id="rId67"/>
    <p:sldId id="464" r:id="rId68"/>
    <p:sldId id="465" r:id="rId69"/>
    <p:sldId id="479" r:id="rId70"/>
    <p:sldId id="478" r:id="rId71"/>
    <p:sldId id="467" r:id="rId72"/>
    <p:sldId id="468" r:id="rId73"/>
    <p:sldId id="470" r:id="rId74"/>
    <p:sldId id="469" r:id="rId75"/>
    <p:sldId id="471" r:id="rId76"/>
    <p:sldId id="472" r:id="rId77"/>
    <p:sldId id="473" r:id="rId78"/>
    <p:sldId id="474" r:id="rId79"/>
    <p:sldId id="475" r:id="rId80"/>
    <p:sldId id="476" r:id="rId81"/>
    <p:sldId id="477" r:id="rId82"/>
    <p:sldId id="540" r:id="rId83"/>
    <p:sldId id="480" r:id="rId84"/>
    <p:sldId id="481" r:id="rId85"/>
    <p:sldId id="483" r:id="rId86"/>
    <p:sldId id="484" r:id="rId87"/>
    <p:sldId id="487" r:id="rId88"/>
    <p:sldId id="486" r:id="rId89"/>
    <p:sldId id="485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497" r:id="rId100"/>
    <p:sldId id="498" r:id="rId101"/>
    <p:sldId id="500" r:id="rId102"/>
    <p:sldId id="499" r:id="rId103"/>
    <p:sldId id="501" r:id="rId104"/>
    <p:sldId id="502" r:id="rId105"/>
    <p:sldId id="504" r:id="rId106"/>
    <p:sldId id="510" r:id="rId107"/>
    <p:sldId id="511" r:id="rId108"/>
    <p:sldId id="512" r:id="rId109"/>
    <p:sldId id="513" r:id="rId110"/>
    <p:sldId id="514" r:id="rId111"/>
    <p:sldId id="515" r:id="rId112"/>
    <p:sldId id="516" r:id="rId113"/>
    <p:sldId id="517" r:id="rId114"/>
    <p:sldId id="518" r:id="rId115"/>
    <p:sldId id="519" r:id="rId116"/>
    <p:sldId id="505" r:id="rId117"/>
    <p:sldId id="506" r:id="rId118"/>
    <p:sldId id="507" r:id="rId119"/>
    <p:sldId id="508" r:id="rId120"/>
    <p:sldId id="509" r:id="rId121"/>
    <p:sldId id="520" r:id="rId122"/>
    <p:sldId id="521" r:id="rId123"/>
    <p:sldId id="527" r:id="rId124"/>
    <p:sldId id="524" r:id="rId125"/>
    <p:sldId id="295" r:id="rId126"/>
    <p:sldId id="525" r:id="rId127"/>
    <p:sldId id="523" r:id="rId128"/>
    <p:sldId id="529" r:id="rId129"/>
    <p:sldId id="530" r:id="rId130"/>
    <p:sldId id="531" r:id="rId131"/>
    <p:sldId id="532" r:id="rId132"/>
    <p:sldId id="533" r:id="rId133"/>
    <p:sldId id="534" r:id="rId134"/>
    <p:sldId id="535" r:id="rId135"/>
    <p:sldId id="536" r:id="rId136"/>
    <p:sldId id="537" r:id="rId137"/>
    <p:sldId id="538" r:id="rId138"/>
    <p:sldId id="539" r:id="rId139"/>
  </p:sldIdLst>
  <p:sldSz cx="12192000" cy="6858000"/>
  <p:notesSz cx="6858000" cy="9144000"/>
  <p:embeddedFontLst>
    <p:embeddedFont>
      <p:font typeface="Oswald" panose="00000500000000000000" pitchFamily="2" charset="0"/>
      <p:regular r:id="rId142"/>
      <p:bold r:id="rId143"/>
    </p:embeddedFont>
    <p:embeddedFont>
      <p:font typeface="Oswald ExtraLight" panose="00000300000000000000" pitchFamily="2" charset="0"/>
      <p:regular r:id="rId1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pos="73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441"/>
    <a:srgbClr val="E5EEF9"/>
    <a:srgbClr val="013543"/>
    <a:srgbClr val="8CFFC8"/>
    <a:srgbClr val="013644"/>
    <a:srgbClr val="F9804C"/>
    <a:srgbClr val="1A1930"/>
    <a:srgbClr val="55BD8B"/>
    <a:srgbClr val="E6E6E6"/>
    <a:srgbClr val="013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12" autoAdjust="0"/>
    <p:restoredTop sz="96283" autoAdjust="0"/>
  </p:normalViewPr>
  <p:slideViewPr>
    <p:cSldViewPr snapToGrid="0" showGuides="1">
      <p:cViewPr varScale="1">
        <p:scale>
          <a:sx n="80" d="100"/>
          <a:sy n="80" d="100"/>
        </p:scale>
        <p:origin x="811" y="48"/>
      </p:cViewPr>
      <p:guideLst>
        <p:guide orient="horz" pos="368"/>
        <p:guide pos="370"/>
        <p:guide orient="horz" pos="3952"/>
        <p:guide pos="73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579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2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97E0AE-8392-4CF8-B75E-00D803127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7A9C3-7D9E-4251-84D3-70A765F3BB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EF6B0-6C71-4707-9353-7C8A989FB7D1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20478-B4AB-428E-8385-546FB966FC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632FB-B6D1-4F5F-B477-6E95C9816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3F1B6-4A1C-4FE1-B179-B2E9D795A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51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B73BC-66DB-47FD-86B2-67A98E35A7F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1B666-7F55-4F0A-BDA2-D8226217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1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B666-7F55-4F0A-BDA2-D82262179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baltechinc/probablistic_deep_learning" TargetMode="External"/><Relationship Id="rId2" Type="http://schemas.openxmlformats.org/officeDocument/2006/relationships/hyperlink" Target="mailto:jwilliams@gtcanalytics.com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935141-111E-F229-E7B9-43AFC3E3A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4646" y="1366075"/>
            <a:ext cx="3911632" cy="4125849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3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a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6F93A4F-B2F5-89F2-0695-B551679B5C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6897" y="1381170"/>
            <a:ext cx="3911632" cy="4125849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2C6ED-51D4-27C7-C597-DF07D7ABB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150" y="876300"/>
            <a:ext cx="5916613" cy="5237163"/>
          </a:xfrm>
        </p:spPr>
        <p:txBody>
          <a:bodyPr/>
          <a:lstStyle>
            <a:lvl1pPr>
              <a:defRPr>
                <a:solidFill>
                  <a:srgbClr val="013C4C"/>
                </a:solidFill>
              </a:defRPr>
            </a:lvl1pPr>
            <a:lvl2pPr>
              <a:defRPr>
                <a:solidFill>
                  <a:srgbClr val="013C4C"/>
                </a:solidFill>
              </a:defRPr>
            </a:lvl2pPr>
            <a:lvl3pPr>
              <a:defRPr>
                <a:solidFill>
                  <a:srgbClr val="013C4C"/>
                </a:solidFill>
              </a:defRPr>
            </a:lvl3pPr>
            <a:lvl4pPr>
              <a:defRPr>
                <a:solidFill>
                  <a:srgbClr val="013C4C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356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4198" y="1206906"/>
            <a:ext cx="3283605" cy="444419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6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4" y="3165986"/>
            <a:ext cx="4958865" cy="310781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9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5760" y="3165986"/>
            <a:ext cx="4958865" cy="310781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7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DEA687A-DEE7-48B9-ABD3-90D7B693F1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92052" y="584200"/>
            <a:ext cx="2612572" cy="297226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FEBC49C-5513-42A2-BC2B-C4FBF1F077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0308" y="0"/>
            <a:ext cx="2612572" cy="355646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6E7E6C1-D01C-4D56-91D8-A810B9E190D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22500" y="3746129"/>
            <a:ext cx="2612572" cy="25241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D6C197-E941-40E3-9196-5ED2DA2B6C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15548" y="3747885"/>
            <a:ext cx="3289076" cy="25241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97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2762978-9DB3-99E1-71A9-773BED7BA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212" y="1416439"/>
            <a:ext cx="4024800" cy="402512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43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52EF049-0120-433B-A23A-E511DC0276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376" y="3080658"/>
            <a:ext cx="4049986" cy="315663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6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D383B0C-E1E9-400E-8D8A-23578CEBA9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8980" y="210448"/>
            <a:ext cx="5110842" cy="199935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52EF049-0120-433B-A23A-E511DC0276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42722" y="2438400"/>
            <a:ext cx="2209800" cy="420915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38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5AF6B8A-1A77-4E2D-A0AD-5142603B6D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8712" y="2517059"/>
            <a:ext cx="4799030" cy="3756741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57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1CF1838-CA15-4936-997C-C1F9F38230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4144" y="1473114"/>
            <a:ext cx="8896350" cy="3911769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7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528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CC98A35-07CA-4E56-B6A1-943AFA073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9161" y="0"/>
            <a:ext cx="4522838" cy="6858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183F30C-EC50-407A-BDED-07D88FFC2C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4815" y="2683190"/>
            <a:ext cx="2536825" cy="2819308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6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CC98A35-07CA-4E56-B6A1-943AFA073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2248" y="947245"/>
            <a:ext cx="3923529" cy="240494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F41EE1E-1A0F-4E34-86CA-20993AF042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1094" y="3586750"/>
            <a:ext cx="3920811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A7BF7913-0F1F-4596-B30E-3F9A81F2A7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1907" y="958263"/>
            <a:ext cx="2340000" cy="2393929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F71573A-C1C6-4667-B2E0-04AD9BEDFF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22248" y="3577520"/>
            <a:ext cx="2325366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43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D1C4AEC-ADBF-425D-963E-7FDFCE5393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556074" y="2356304"/>
            <a:ext cx="1765669" cy="450169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BD59725E-8C97-401B-B80B-BD9A2074F03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7375" y="584200"/>
            <a:ext cx="1756909" cy="450169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16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4F64EC8A-94C9-4D1F-98EC-0341392E73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57965" y="644146"/>
            <a:ext cx="2676071" cy="5585204"/>
          </a:xfrm>
          <a:prstGeom prst="roundRect">
            <a:avLst>
              <a:gd name="adj" fmla="val 16150"/>
            </a:avLst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FDCD39B-647A-424F-E569-F93A284A66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04239" y="623059"/>
            <a:ext cx="5350656" cy="5643680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46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5B05731E-82CC-3CF0-1440-21A298285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95499" y="2752723"/>
            <a:ext cx="2325366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4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F90817E-4153-41F3-8D72-7833D5790BF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07013" y="2677885"/>
            <a:ext cx="4775201" cy="298994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54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F90817E-4153-41F3-8D72-7833D5790BF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37344" y="1426030"/>
            <a:ext cx="4992915" cy="281618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51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1CEDD73-2D7D-C28F-28AE-B163547EE2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60181" y="4231933"/>
            <a:ext cx="1222920" cy="1295655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11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D106FDD2-3E68-4110-9269-FCA40CB65D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4C5E76-F07B-4699-907E-C647F435570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76399" y="1670754"/>
            <a:ext cx="1695450" cy="169545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5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B4C22F6-8251-4275-B584-336C8B35BB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8851" y="3656343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34B7EDF-07F8-4652-881D-CF240877A3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9748" y="1302244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43A45-D24B-4A52-B99C-E0351D6CD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7490" y="3656343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6A3687C-3382-B318-2288-AE7ED18C8A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10442" y="1447274"/>
            <a:ext cx="2106256" cy="21062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4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0BB879-C085-4F61-BB83-26475D21BAA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24143" y="1473109"/>
            <a:ext cx="8896350" cy="391177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57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507D-1CC8-22BB-686F-10E0D0E9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429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91512" y="584200"/>
            <a:ext cx="3484563" cy="306584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18B7A534-8ED2-F559-7D3E-5EC36A9DE3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21852" y="3845795"/>
            <a:ext cx="2322260" cy="2724291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19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11C2-8633-033A-70ED-75C9EAE0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9778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68B2A-FD0C-E69C-2C38-E8C9E43F4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306888"/>
            <a:ext cx="10515600" cy="15319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38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E972-46F8-7649-41C2-A5022C01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44315-111E-7ABA-224C-1D88FECD6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43088"/>
            <a:ext cx="10352088" cy="399097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6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19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E972-46F8-7649-41C2-A5022C01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29582"/>
            <a:ext cx="4094748" cy="132556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44315-111E-7ABA-224C-1D88FECD6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307545"/>
            <a:ext cx="4094748" cy="3990975"/>
          </a:xfrm>
        </p:spPr>
        <p:txBody>
          <a:bodyPr>
            <a:normAutofit/>
          </a:bodyPr>
          <a:lstStyle>
            <a:lvl1pPr>
              <a:defRPr sz="1600">
                <a:latin typeface="+mj-lt"/>
              </a:defRPr>
            </a:lvl1pPr>
            <a:lvl2pPr>
              <a:defRPr sz="1400">
                <a:latin typeface="+mn-lt"/>
              </a:defRPr>
            </a:lvl2pPr>
            <a:lvl3pPr>
              <a:defRPr sz="12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F154BE4-DC34-D5BA-BFF1-7FD3A970F4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1861" y="376990"/>
            <a:ext cx="5155024" cy="610402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8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5" y="606425"/>
            <a:ext cx="2696400" cy="26964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40226FD-3D1C-4CF6-9F8A-8AB479EEC2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5877" y="3552654"/>
            <a:ext cx="5098748" cy="272114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59C07-CBDF-F415-1CA9-5C40BF98F851}"/>
              </a:ext>
            </a:extLst>
          </p:cNvPr>
          <p:cNvSpPr txBox="1"/>
          <p:nvPr userDrawn="1"/>
        </p:nvSpPr>
        <p:spPr>
          <a:xfrm>
            <a:off x="1543050" y="6581001"/>
            <a:ext cx="10496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/>
              <a:t>Jesse Williams (</a:t>
            </a:r>
            <a:r>
              <a:rPr lang="en-US" sz="1200" i="1" dirty="0">
                <a:hlinkClick r:id="rId2"/>
              </a:rPr>
              <a:t>jwilliams@gtcanalytics.com</a:t>
            </a:r>
            <a:r>
              <a:rPr lang="en-US" sz="1200" i="1" dirty="0"/>
              <a:t>)                                                                  </a:t>
            </a:r>
            <a:r>
              <a:rPr lang="en-US" sz="1200" i="1" dirty="0">
                <a:hlinkClick r:id="rId3"/>
              </a:rPr>
              <a:t>https://github.com/globaltechinc/probablistic_deep_learning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44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9620C-1248-A858-2FAA-7769E433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6E121-D432-B1E0-F6D8-012ABC6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040E7-6DEB-E8A0-F6AD-892D1CFCC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CFFC8"/>
                </a:solidFill>
                <a:latin typeface="+mj-lt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5D8CF-6838-27F6-1B65-06A0BC929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8CFFC8"/>
                </a:solidFill>
                <a:latin typeface="+mj-lt"/>
              </a:defRPr>
            </a:lvl1pPr>
          </a:lstStyle>
          <a:p>
            <a:fld id="{D8639F02-B92B-45D0-9E0B-3D6D65DD786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9591B0-95C7-C17F-838D-45A2B49B419E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9947" y="6138213"/>
            <a:ext cx="1084599" cy="590487"/>
          </a:xfrm>
          <a:prstGeom prst="rect">
            <a:avLst/>
          </a:prstGeom>
        </p:spPr>
      </p:pic>
      <p:sp>
        <p:nvSpPr>
          <p:cNvPr id="6" name="Google Shape;95;p2">
            <a:extLst>
              <a:ext uri="{FF2B5EF4-FFF2-40B4-BE49-F238E27FC236}">
                <a16:creationId xmlns:a16="http://schemas.microsoft.com/office/drawing/2014/main" id="{CCAA8D91-0726-FBC5-364E-A0F3DD81A929}"/>
              </a:ext>
            </a:extLst>
          </p:cNvPr>
          <p:cNvSpPr txBox="1">
            <a:spLocks/>
          </p:cNvSpPr>
          <p:nvPr userDrawn="1"/>
        </p:nvSpPr>
        <p:spPr>
          <a:xfrm>
            <a:off x="9328853" y="639451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rgbClr val="000000"/>
              </a:buClr>
              <a:buSzPts val="1200"/>
              <a:buFont typeface="Arial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7762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77" r:id="rId3"/>
    <p:sldLayoutId id="2147483651" r:id="rId4"/>
    <p:sldLayoutId id="2147483689" r:id="rId5"/>
    <p:sldLayoutId id="2147483692" r:id="rId6"/>
    <p:sldLayoutId id="2147483690" r:id="rId7"/>
    <p:sldLayoutId id="2147483691" r:id="rId8"/>
    <p:sldLayoutId id="2147483652" r:id="rId9"/>
    <p:sldLayoutId id="2147483653" r:id="rId10"/>
    <p:sldLayoutId id="2147483654" r:id="rId11"/>
    <p:sldLayoutId id="2147483655" r:id="rId12"/>
    <p:sldLayoutId id="2147483684" r:id="rId13"/>
    <p:sldLayoutId id="2147483656" r:id="rId14"/>
    <p:sldLayoutId id="2147483657" r:id="rId15"/>
    <p:sldLayoutId id="2147483660" r:id="rId16"/>
    <p:sldLayoutId id="2147483676" r:id="rId17"/>
    <p:sldLayoutId id="2147483675" r:id="rId18"/>
    <p:sldLayoutId id="2147483663" r:id="rId19"/>
    <p:sldLayoutId id="2147483665" r:id="rId20"/>
    <p:sldLayoutId id="2147483666" r:id="rId21"/>
    <p:sldLayoutId id="2147483668" r:id="rId22"/>
    <p:sldLayoutId id="2147483678" r:id="rId23"/>
    <p:sldLayoutId id="2147483681" r:id="rId24"/>
    <p:sldLayoutId id="2147483682" r:id="rId25"/>
    <p:sldLayoutId id="2147483679" r:id="rId26"/>
    <p:sldLayoutId id="2147483680" r:id="rId27"/>
    <p:sldLayoutId id="2147483685" r:id="rId28"/>
    <p:sldLayoutId id="2147483672" r:id="rId29"/>
    <p:sldLayoutId id="2147483687" r:id="rId30"/>
    <p:sldLayoutId id="2147483686" r:id="rId31"/>
    <p:sldLayoutId id="2147483688" r:id="rId3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3200" kern="1200">
          <a:solidFill>
            <a:srgbClr val="8CFFC8"/>
          </a:solidFill>
          <a:latin typeface="+mj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200" kern="1200" spc="300">
          <a:solidFill>
            <a:srgbClr val="8CFFC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8E9D4BB-536C-46BC-90A4-FEB654234E48}"/>
              </a:ext>
            </a:extLst>
          </p:cNvPr>
          <p:cNvGrpSpPr/>
          <p:nvPr/>
        </p:nvGrpSpPr>
        <p:grpSpPr>
          <a:xfrm>
            <a:off x="2661168" y="1841692"/>
            <a:ext cx="8101857" cy="2847430"/>
            <a:chOff x="3508284" y="3015374"/>
            <a:chExt cx="7406684" cy="284743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387BEE-CA66-443B-A409-4C63BD05CDAC}"/>
                </a:ext>
              </a:extLst>
            </p:cNvPr>
            <p:cNvSpPr txBox="1"/>
            <p:nvPr/>
          </p:nvSpPr>
          <p:spPr>
            <a:xfrm>
              <a:off x="3514029" y="4939474"/>
              <a:ext cx="54884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Dr. Jesse Williams</a:t>
              </a:r>
            </a:p>
            <a:p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GTC Analytics, CTO/VP of Digital Engineering</a:t>
              </a:r>
            </a:p>
            <a:p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jwilliams@gtcanalytics.com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AD6080-DEC1-4F31-AB82-5B6402733C93}"/>
                </a:ext>
              </a:extLst>
            </p:cNvPr>
            <p:cNvSpPr txBox="1"/>
            <p:nvPr/>
          </p:nvSpPr>
          <p:spPr>
            <a:xfrm>
              <a:off x="3508284" y="3015374"/>
              <a:ext cx="4012635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2024 PHM Conference Tutorial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E2DA48-2090-47E2-BFD4-3EACBE26C4B0}"/>
                </a:ext>
              </a:extLst>
            </p:cNvPr>
            <p:cNvSpPr txBox="1"/>
            <p:nvPr/>
          </p:nvSpPr>
          <p:spPr>
            <a:xfrm>
              <a:off x="3508284" y="3874932"/>
              <a:ext cx="7406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8CFFC8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Probabilistic Deep Learning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F874481-2BF6-4B0E-872D-061F5ECEF149}"/>
              </a:ext>
            </a:extLst>
          </p:cNvPr>
          <p:cNvSpPr txBox="1"/>
          <p:nvPr/>
        </p:nvSpPr>
        <p:spPr>
          <a:xfrm>
            <a:off x="8513862" y="6006121"/>
            <a:ext cx="3678138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8CFFC8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Actionable Intelligence through Analytics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7E0AA4-E6EB-4930-8D4B-680C7A6A47CB}"/>
              </a:ext>
            </a:extLst>
          </p:cNvPr>
          <p:cNvCxnSpPr>
            <a:cxnSpLocks/>
          </p:cNvCxnSpPr>
          <p:nvPr/>
        </p:nvCxnSpPr>
        <p:spPr>
          <a:xfrm flipH="1">
            <a:off x="1329179" y="6223038"/>
            <a:ext cx="7141721" cy="0"/>
          </a:xfrm>
          <a:prstGeom prst="line">
            <a:avLst/>
          </a:prstGeom>
          <a:ln w="12700">
            <a:solidFill>
              <a:srgbClr val="8CFFC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0C6F7-DA43-4233-9AE5-B8CF46D95651}"/>
              </a:ext>
            </a:extLst>
          </p:cNvPr>
          <p:cNvCxnSpPr>
            <a:cxnSpLocks/>
          </p:cNvCxnSpPr>
          <p:nvPr/>
        </p:nvCxnSpPr>
        <p:spPr>
          <a:xfrm flipH="1" flipV="1">
            <a:off x="3025775" y="632144"/>
            <a:ext cx="8467725" cy="6437"/>
          </a:xfrm>
          <a:prstGeom prst="line">
            <a:avLst/>
          </a:prstGeom>
          <a:ln w="12700">
            <a:solidFill>
              <a:srgbClr val="E6E6E6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2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CD8E4-709E-08E5-6EBA-E53ED6D3D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32DE04-D898-796F-54F4-9B68ADF9232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C4411-22AC-440C-5357-396291CDE13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the dataset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80694-2375-3FBF-1AF5-42D84500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9" y="1766109"/>
            <a:ext cx="4248150" cy="2486025"/>
          </a:xfrm>
          <a:prstGeom prst="rect">
            <a:avLst/>
          </a:prstGeom>
        </p:spPr>
      </p:pic>
      <p:pic>
        <p:nvPicPr>
          <p:cNvPr id="8" name="Picture 7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14745F95-51AC-8EEB-0009-CB13C8B35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452" y="1766109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223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B77FA-ACA4-54F7-8A83-23F94365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A57D563-7024-8532-1E36-EBCA1FDA0D3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E917175-E4D6-9887-5991-EA875F5B027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52C548DC-24B7-3D37-721E-09314AEBD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26" y="1936585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73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A5F-F9FF-E29D-E28D-21EBDE747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51A3C7-0850-B17F-0DBB-5797ED5C685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92C930BE-E211-4344-FBE6-B0F1F7DA9DA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3F9FC9-C2DD-E6B6-CF2D-0B1474CE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59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2D224-2162-09C1-262F-95D9BF4F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2E6079-D00D-6E8E-718E-ED5DDF44FEA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15B388A-8B73-5BA8-A998-2DBD31167E85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Improving</a:t>
            </a:r>
            <a:r>
              <a:rPr lang="en-US" sz="2400" dirty="0">
                <a:latin typeface="+mn-lt"/>
              </a:rPr>
              <a:t>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08D89-3A1A-B7EE-8360-55D15A98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647" y="2170401"/>
            <a:ext cx="8292146" cy="3890032"/>
          </a:xfrm>
          <a:prstGeom prst="rect">
            <a:avLst/>
          </a:prstGeom>
        </p:spPr>
      </p:pic>
      <p:sp>
        <p:nvSpPr>
          <p:cNvPr id="6" name="Google Shape;842;p44">
            <a:extLst>
              <a:ext uri="{FF2B5EF4-FFF2-40B4-BE49-F238E27FC236}">
                <a16:creationId xmlns:a16="http://schemas.microsoft.com/office/drawing/2014/main" id="{24D082BD-DF46-96F8-AA48-1FF4D7AC9472}"/>
              </a:ext>
            </a:extLst>
          </p:cNvPr>
          <p:cNvSpPr txBox="1">
            <a:spLocks/>
          </p:cNvSpPr>
          <p:nvPr/>
        </p:nvSpPr>
        <p:spPr>
          <a:xfrm>
            <a:off x="6164225" y="1104677"/>
            <a:ext cx="32123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Bigger training dataset</a:t>
            </a:r>
          </a:p>
        </p:txBody>
      </p:sp>
      <p:sp>
        <p:nvSpPr>
          <p:cNvPr id="7" name="Google Shape;842;p44">
            <a:extLst>
              <a:ext uri="{FF2B5EF4-FFF2-40B4-BE49-F238E27FC236}">
                <a16:creationId xmlns:a16="http://schemas.microsoft.com/office/drawing/2014/main" id="{DCC4D466-E67A-19CA-AE59-23C2BEFB0352}"/>
              </a:ext>
            </a:extLst>
          </p:cNvPr>
          <p:cNvSpPr txBox="1">
            <a:spLocks/>
          </p:cNvSpPr>
          <p:nvPr/>
        </p:nvSpPr>
        <p:spPr>
          <a:xfrm>
            <a:off x="1101901" y="3829067"/>
            <a:ext cx="23737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Bigger model</a:t>
            </a:r>
          </a:p>
        </p:txBody>
      </p:sp>
      <p:sp>
        <p:nvSpPr>
          <p:cNvPr id="8" name="Google Shape;842;p44">
            <a:extLst>
              <a:ext uri="{FF2B5EF4-FFF2-40B4-BE49-F238E27FC236}">
                <a16:creationId xmlns:a16="http://schemas.microsoft.com/office/drawing/2014/main" id="{71829062-F63C-BFD1-3B0E-031D446AA339}"/>
              </a:ext>
            </a:extLst>
          </p:cNvPr>
          <p:cNvSpPr txBox="1">
            <a:spLocks/>
          </p:cNvSpPr>
          <p:nvPr/>
        </p:nvSpPr>
        <p:spPr>
          <a:xfrm>
            <a:off x="6276110" y="6285300"/>
            <a:ext cx="25261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Longer training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1D6A27-8BE7-B60D-7B23-48A80C9A855D}"/>
              </a:ext>
            </a:extLst>
          </p:cNvPr>
          <p:cNvCxnSpPr>
            <a:cxnSpLocks/>
          </p:cNvCxnSpPr>
          <p:nvPr/>
        </p:nvCxnSpPr>
        <p:spPr>
          <a:xfrm>
            <a:off x="7296727" y="1548080"/>
            <a:ext cx="242455" cy="881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0697F-5E4E-02F2-2F25-16C6FEB417B7}"/>
              </a:ext>
            </a:extLst>
          </p:cNvPr>
          <p:cNvCxnSpPr>
            <a:cxnSpLocks/>
          </p:cNvCxnSpPr>
          <p:nvPr/>
        </p:nvCxnSpPr>
        <p:spPr>
          <a:xfrm flipV="1">
            <a:off x="7130473" y="5938982"/>
            <a:ext cx="166254" cy="434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28B4746A-D1F7-1E7E-A9B1-73ACE74268C9}"/>
              </a:ext>
            </a:extLst>
          </p:cNvPr>
          <p:cNvSpPr/>
          <p:nvPr/>
        </p:nvSpPr>
        <p:spPr>
          <a:xfrm>
            <a:off x="2992581" y="3278908"/>
            <a:ext cx="483065" cy="159789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452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1959-B677-1154-F619-804C979E4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F86FFEB-17E9-4033-4A5B-A00AC64981E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7FEFB363-15FA-CD97-65C0-0CC04FF2714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Improving</a:t>
            </a:r>
            <a:r>
              <a:rPr lang="en-US" sz="2400" dirty="0">
                <a:latin typeface="+mn-lt"/>
              </a:rPr>
              <a:t> the model</a:t>
            </a:r>
          </a:p>
        </p:txBody>
      </p:sp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5E9850A5-D27F-EA92-C9FF-D55382CB4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81" y="2407639"/>
            <a:ext cx="4876800" cy="3657600"/>
          </a:xfrm>
          <a:prstGeom prst="rect">
            <a:avLst/>
          </a:prstGeom>
        </p:spPr>
      </p:pic>
      <p:pic>
        <p:nvPicPr>
          <p:cNvPr id="10" name="Picture 9" descr="A graph showing a line graph&#10;&#10;Description automatically generated">
            <a:extLst>
              <a:ext uri="{FF2B5EF4-FFF2-40B4-BE49-F238E27FC236}">
                <a16:creationId xmlns:a16="http://schemas.microsoft.com/office/drawing/2014/main" id="{75CE01D4-1A90-B549-A5EE-A67EB879D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98" y="2407639"/>
            <a:ext cx="4876800" cy="3657600"/>
          </a:xfrm>
          <a:prstGeom prst="rect">
            <a:avLst/>
          </a:prstGeom>
        </p:spPr>
      </p:pic>
      <p:sp>
        <p:nvSpPr>
          <p:cNvPr id="13" name="Google Shape;842;p44">
            <a:extLst>
              <a:ext uri="{FF2B5EF4-FFF2-40B4-BE49-F238E27FC236}">
                <a16:creationId xmlns:a16="http://schemas.microsoft.com/office/drawing/2014/main" id="{D9515F37-9EDB-B830-BA1F-7CE56834AD6F}"/>
              </a:ext>
            </a:extLst>
          </p:cNvPr>
          <p:cNvSpPr txBox="1">
            <a:spLocks/>
          </p:cNvSpPr>
          <p:nvPr/>
        </p:nvSpPr>
        <p:spPr>
          <a:xfrm>
            <a:off x="2256691" y="1926713"/>
            <a:ext cx="32123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Old model</a:t>
            </a:r>
          </a:p>
        </p:txBody>
      </p:sp>
      <p:sp>
        <p:nvSpPr>
          <p:cNvPr id="14" name="Google Shape;842;p44">
            <a:extLst>
              <a:ext uri="{FF2B5EF4-FFF2-40B4-BE49-F238E27FC236}">
                <a16:creationId xmlns:a16="http://schemas.microsoft.com/office/drawing/2014/main" id="{FD8C5988-7443-8ED2-F624-40FE2B69C75A}"/>
              </a:ext>
            </a:extLst>
          </p:cNvPr>
          <p:cNvSpPr txBox="1">
            <a:spLocks/>
          </p:cNvSpPr>
          <p:nvPr/>
        </p:nvSpPr>
        <p:spPr>
          <a:xfrm>
            <a:off x="7974000" y="1926713"/>
            <a:ext cx="32123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New model</a:t>
            </a:r>
          </a:p>
        </p:txBody>
      </p:sp>
    </p:spTree>
    <p:extLst>
      <p:ext uri="{BB962C8B-B14F-4D97-AF65-F5344CB8AC3E}">
        <p14:creationId xmlns:p14="http://schemas.microsoft.com/office/powerpoint/2010/main" val="3135661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5726-CE31-3B54-0AC6-7513D22C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82CDCF-8E1B-7281-ADA7-33ABC61FE420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Data Challenge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B639C-062A-961F-9900-3D4CE313344D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6 PHM DC with </a:t>
            </a:r>
            <a:r>
              <a:rPr lang="en-US" sz="2400" dirty="0" err="1">
                <a:solidFill>
                  <a:schemeClr val="accent1"/>
                </a:solidFill>
              </a:rPr>
              <a:t>masksembles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4209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3539-3BBD-71A3-B4EA-2648B49AF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748C02-DEFB-A24D-F55A-FFD33875638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17C689-3BFB-1A2A-6318-EA8746A12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2" y="1748272"/>
            <a:ext cx="5369337" cy="329997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4A209391-BCC8-64F9-1087-5DBB1BCCDC6B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Helicopter Turboshaft Engine </a:t>
            </a:r>
            <a:r>
              <a:rPr lang="en-US" sz="2400" dirty="0">
                <a:latin typeface="+mn-lt"/>
              </a:rPr>
              <a:t>Health State estimation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0B612CF-A2EF-5CF0-89AA-A561F8120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195" y="3429000"/>
            <a:ext cx="6206433" cy="3277999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0055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9DE37-DBE2-9E7C-520E-829A4195D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36295D-CE9D-6709-3B1D-8417DAEB001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7F3E525B-1FAA-E444-AEA7-2DCA5F72E72C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Helicopter Turboshaft Engine </a:t>
            </a:r>
            <a:r>
              <a:rPr lang="en-US" sz="2400" dirty="0">
                <a:latin typeface="+mn-lt"/>
              </a:rPr>
              <a:t>Health State estimation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4DAEAC-9BFA-3FB2-27AB-5AE58DDF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677377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278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B8651-ECEB-B3AC-8C97-6D3991ED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2D0ED5-943F-A61F-0DB6-1D8D429F2A1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2B12F3A8-DAE9-FE7F-4280-06242661435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Data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C28B2-0A9E-76E4-326F-0FB7334F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800225"/>
            <a:ext cx="6134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87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03374-A85A-1595-6705-4A45A764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86CAC62-2647-5DD9-FD6E-896FD87E212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FD6EBAC8-4BC2-2BDA-3E77-3AB30280CEAA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Data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C7909-FB66-7685-EC75-59F66D8D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677377"/>
            <a:ext cx="6819900" cy="88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DB14F-7927-C0D6-5763-E5A6E853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12" y="2967037"/>
            <a:ext cx="86391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9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CCD73-4AF0-C206-81C2-BB0847B43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2646283-F961-75D3-0B2D-9A77DF2E5E0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6574C522-0568-9C2C-0834-C4CD716D77D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Data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0DD24-381D-A6AD-829D-D3432B039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677377"/>
            <a:ext cx="6819900" cy="88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16D00-EFE8-1F5A-496D-C50621A2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12" y="2967037"/>
            <a:ext cx="8639175" cy="923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3AC8C2-118F-4003-86D0-912299A28126}"/>
              </a:ext>
            </a:extLst>
          </p:cNvPr>
          <p:cNvSpPr txBox="1"/>
          <p:nvPr/>
        </p:nvSpPr>
        <p:spPr>
          <a:xfrm>
            <a:off x="1362306" y="4210417"/>
            <a:ext cx="31811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Features</a:t>
            </a:r>
            <a:endParaRPr lang="en-US" b="0" dirty="0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Measured torque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Outside air temperature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Mean gas temperature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Power available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Indicated airspeed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Net power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Compressor speed (ng)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25C65-9834-E36A-7FB7-A4A6AD05D548}"/>
              </a:ext>
            </a:extLst>
          </p:cNvPr>
          <p:cNvSpPr txBox="1"/>
          <p:nvPr/>
        </p:nvSpPr>
        <p:spPr>
          <a:xfrm>
            <a:off x="4867275" y="5193192"/>
            <a:ext cx="7103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600" b="0" i="1" u="none" strike="noStrike" dirty="0">
                <a:effectLst/>
                <a:latin typeface="Arial" panose="020B0604020202020204" pitchFamily="34" charset="0"/>
              </a:rPr>
              <a:t>torque margin (%) = 100 * (torque measured – torque target) / torque target</a:t>
            </a:r>
            <a:endParaRPr lang="en-US" sz="1600" b="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F522C-F4EB-C91B-15FD-F164CE3348F8}"/>
              </a:ext>
            </a:extLst>
          </p:cNvPr>
          <p:cNvSpPr txBox="1"/>
          <p:nvPr/>
        </p:nvSpPr>
        <p:spPr>
          <a:xfrm>
            <a:off x="5016403" y="4272471"/>
            <a:ext cx="3579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Targets</a:t>
            </a:r>
            <a:endParaRPr lang="en-US" b="0" dirty="0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Torque margin (float)</a:t>
            </a:r>
          </a:p>
        </p:txBody>
      </p:sp>
    </p:spTree>
    <p:extLst>
      <p:ext uri="{BB962C8B-B14F-4D97-AF65-F5344CB8AC3E}">
        <p14:creationId xmlns:p14="http://schemas.microsoft.com/office/powerpoint/2010/main" val="20522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29311-62A8-3274-27EB-F4435160B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619C52-6D26-A5FC-4A49-AC15D2046D7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C8A6A-4F67-A7EA-68CF-68E6350F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1AF1A5-DD95-3F90-1327-597216143D84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42651977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4D61-53FB-C99D-427B-058A4B498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5BB3078-68DD-2DAB-44E2-DCD0B880BD3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912951D9-0581-7914-A642-A429693BD87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82517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Data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E6A03-D8B6-6B7E-3AF4-B0DA1FDF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327384"/>
            <a:ext cx="10153650" cy="587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5CC52A-9DE3-57EA-98E4-387581425D35}"/>
              </a:ext>
            </a:extLst>
          </p:cNvPr>
          <p:cNvSpPr txBox="1"/>
          <p:nvPr/>
        </p:nvSpPr>
        <p:spPr>
          <a:xfrm>
            <a:off x="384534" y="1827619"/>
            <a:ext cx="769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Split and shuffle the data for training and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3380C8-CCC7-92BD-ED0A-7A18D76C0AEA}"/>
              </a:ext>
            </a:extLst>
          </p:cNvPr>
          <p:cNvSpPr txBox="1"/>
          <p:nvPr/>
        </p:nvSpPr>
        <p:spPr>
          <a:xfrm>
            <a:off x="265127" y="3771900"/>
            <a:ext cx="769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Scale the data for a balanced use of the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F7C82C-BF03-2FF8-EEEB-2AA9AA27A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4327634"/>
            <a:ext cx="56102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29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4EC2B-7F88-B5EF-93FB-BE3FFF881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B356D4E-8663-C8F5-C04F-05850644CCA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DCFC89A1-B173-CBE0-037F-2304FDB5C61A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Create</a:t>
            </a:r>
            <a:r>
              <a:rPr lang="en-US" sz="2400" dirty="0">
                <a:latin typeface="+mn-lt"/>
              </a:rPr>
              <a:t>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22115-E43E-1553-7BF4-C547B7DD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900237"/>
            <a:ext cx="64865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757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0239-81BF-9F54-985F-186A352C9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864AA17-DFB0-8765-D8B0-A85C8B2C156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536E1F9C-F6D2-E962-8E14-E73A4F9D66F0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Train</a:t>
            </a:r>
            <a:r>
              <a:rPr lang="en-US" sz="2400" dirty="0">
                <a:latin typeface="+mn-lt"/>
              </a:rPr>
              <a:t> the DL model with </a:t>
            </a:r>
            <a:r>
              <a:rPr lang="en-US" sz="2400" dirty="0" err="1">
                <a:latin typeface="+mn-lt"/>
              </a:rPr>
              <a:t>maskensebles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87153-BB54-68A1-45AC-6933A4C7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3429000"/>
            <a:ext cx="4581525" cy="1009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DF973-69D2-FC3C-EFD1-9EC2AD581688}"/>
              </a:ext>
            </a:extLst>
          </p:cNvPr>
          <p:cNvSpPr txBox="1"/>
          <p:nvPr/>
        </p:nvSpPr>
        <p:spPr>
          <a:xfrm>
            <a:off x="1628775" y="2574973"/>
            <a:ext cx="765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Make sure that the </a:t>
            </a:r>
            <a:r>
              <a:rPr lang="en-US" dirty="0">
                <a:solidFill>
                  <a:schemeClr val="accent1"/>
                </a:solidFill>
              </a:rPr>
              <a:t>train dataset size is even divisible by the batch size</a:t>
            </a:r>
          </a:p>
        </p:txBody>
      </p:sp>
    </p:spTree>
    <p:extLst>
      <p:ext uri="{BB962C8B-B14F-4D97-AF65-F5344CB8AC3E}">
        <p14:creationId xmlns:p14="http://schemas.microsoft.com/office/powerpoint/2010/main" val="6354042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B8C45-8E30-0FFA-FE8B-C26B570F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D726C2-8E16-25CF-ECF6-9AB4DCA020B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7FC6E49B-18DC-8F08-F56A-2F06E72FA23B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Train</a:t>
            </a:r>
            <a:r>
              <a:rPr lang="en-US" sz="2400" dirty="0">
                <a:latin typeface="+mn-lt"/>
              </a:rPr>
              <a:t> the DL model with </a:t>
            </a:r>
            <a:r>
              <a:rPr lang="en-US" sz="2400" dirty="0" err="1">
                <a:latin typeface="+mn-lt"/>
              </a:rPr>
              <a:t>masksensembles</a:t>
            </a:r>
            <a:endParaRPr lang="en-US"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8F5B2-94E7-88B7-448A-9EB822298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806468"/>
            <a:ext cx="9124950" cy="165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589C-F9BE-1589-233F-B0DE0139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3505863"/>
            <a:ext cx="3954530" cy="29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4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7FAFB-7296-9AF2-73DF-DDCE68DC3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3B2AB72-3B2A-5BA6-1FD2-52DC07B95CD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872FAFAC-A1E3-2BEA-A522-9F155C9CAF4A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</a:t>
            </a:r>
            <a:r>
              <a:rPr lang="en-US" sz="2400" dirty="0">
                <a:latin typeface="+mn-lt"/>
              </a:rPr>
              <a:t> the DL model with </a:t>
            </a:r>
            <a:r>
              <a:rPr lang="en-US" sz="2400" dirty="0" err="1">
                <a:latin typeface="+mn-lt"/>
              </a:rPr>
              <a:t>masksensembles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C6CE5-A6F1-DD18-6FE0-BEFA8CD8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677376"/>
            <a:ext cx="7315058" cy="359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512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36D8-E575-8B62-9286-A56E39529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4E4FC1-FE24-E50D-D814-A539879319D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266DE2F4-E793-F5DE-30C6-034344D0A05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</a:t>
            </a:r>
            <a:r>
              <a:rPr lang="en-US" sz="2400" dirty="0">
                <a:latin typeface="+mn-lt"/>
              </a:rPr>
              <a:t> the DL model with </a:t>
            </a:r>
            <a:r>
              <a:rPr lang="en-US" sz="2400" dirty="0" err="1">
                <a:latin typeface="+mn-lt"/>
              </a:rPr>
              <a:t>masksensembles</a:t>
            </a:r>
            <a:endParaRPr lang="en-US"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8D57-B570-9EC1-82D9-905AAC20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53" y="2376487"/>
            <a:ext cx="5657850" cy="1704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520C9-309F-948E-96CD-56D4ECB272FD}"/>
              </a:ext>
            </a:extLst>
          </p:cNvPr>
          <p:cNvSpPr txBox="1"/>
          <p:nvPr/>
        </p:nvSpPr>
        <p:spPr>
          <a:xfrm>
            <a:off x="2565760" y="1914822"/>
            <a:ext cx="466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Mean absolute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E9350-CBC7-3E49-B1DA-2A1B8EB05B18}"/>
              </a:ext>
            </a:extLst>
          </p:cNvPr>
          <p:cNvSpPr txBox="1"/>
          <p:nvPr/>
        </p:nvSpPr>
        <p:spPr>
          <a:xfrm>
            <a:off x="2565760" y="4481514"/>
            <a:ext cx="466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Maximum absolute error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DA68F-0AF4-0B17-8095-6EC84A7C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078" y="5135609"/>
            <a:ext cx="56102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157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E30EC-90A0-5C3C-56ED-264119B7F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5918FA-315D-0C8D-5C6F-97521153E7C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1B6EC0B8-80CA-3866-EAD3-2A520DFC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52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527CE-AB83-09DB-3E94-519CD3378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2211AD-02DB-029C-B004-B41AE96E085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showing a number of blue dots&#10;&#10;Description automatically generated with medium confidence">
            <a:extLst>
              <a:ext uri="{FF2B5EF4-FFF2-40B4-BE49-F238E27FC236}">
                <a16:creationId xmlns:a16="http://schemas.microsoft.com/office/drawing/2014/main" id="{C481A118-33EE-2B50-ED8E-529388ED4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64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B137-8036-CA7D-8D94-3CF901F95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E329C2-CECB-E1AE-801F-898C1A09265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983B1522-DBF1-0B26-2934-742BDD2A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70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BAF1C-2F82-A6F2-2BAC-A780363C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3CA00D0-F5B6-046B-A028-23FF486E468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red and blue dots&#10;&#10;Description automatically generated">
            <a:extLst>
              <a:ext uri="{FF2B5EF4-FFF2-40B4-BE49-F238E27FC236}">
                <a16:creationId xmlns:a16="http://schemas.microsoft.com/office/drawing/2014/main" id="{992CBE25-8546-2E9B-9D9E-713995B61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6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F4202-DCF4-905B-6C0A-5C31B2685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CB1907-36D7-3DF4-72D5-324D17C09FA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2605E-E58B-9BB5-0CF2-EF7C7055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73BA63-6E06-5427-7F2E-2DB56B56957F}"/>
              </a:ext>
            </a:extLst>
          </p:cNvPr>
          <p:cNvSpPr/>
          <p:nvPr/>
        </p:nvSpPr>
        <p:spPr>
          <a:xfrm>
            <a:off x="3526971" y="1978090"/>
            <a:ext cx="1660850" cy="95172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FF573-3569-3D35-4C70-16575F8527C9}"/>
              </a:ext>
            </a:extLst>
          </p:cNvPr>
          <p:cNvSpPr txBox="1"/>
          <p:nvPr/>
        </p:nvSpPr>
        <p:spPr>
          <a:xfrm>
            <a:off x="2254941" y="2223118"/>
            <a:ext cx="111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13FEB-B660-3443-65D8-BD8DE94B7004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27160425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C212-A5CB-9162-69E0-3E825A571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1E1BFB9-F049-2756-A604-FC22B034940A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red and blue dots&#10;&#10;Description automatically generated">
            <a:extLst>
              <a:ext uri="{FF2B5EF4-FFF2-40B4-BE49-F238E27FC236}">
                <a16:creationId xmlns:a16="http://schemas.microsoft.com/office/drawing/2014/main" id="{92B12D8E-3FE7-D4E8-2858-9BCB6F298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B4D6A1-407A-C1E1-D8F7-70153FC94187}"/>
              </a:ext>
            </a:extLst>
          </p:cNvPr>
          <p:cNvCxnSpPr/>
          <p:nvPr/>
        </p:nvCxnSpPr>
        <p:spPr>
          <a:xfrm>
            <a:off x="3955313" y="3710767"/>
            <a:ext cx="38702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3F31917-A805-CCE3-AE46-A40D2707EF29}"/>
              </a:ext>
            </a:extLst>
          </p:cNvPr>
          <p:cNvCxnSpPr/>
          <p:nvPr/>
        </p:nvCxnSpPr>
        <p:spPr>
          <a:xfrm>
            <a:off x="3955313" y="4465679"/>
            <a:ext cx="38702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7479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2E29-D6EE-11BC-C688-3E8DDA224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8B5927-5660-6BC2-522F-0B81BF8E86B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More on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Training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masksensembles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13E65-8CC6-279C-E3E2-172E49A4581A}"/>
              </a:ext>
            </a:extLst>
          </p:cNvPr>
          <p:cNvSpPr txBox="1"/>
          <p:nvPr/>
        </p:nvSpPr>
        <p:spPr>
          <a:xfrm>
            <a:off x="868673" y="1957158"/>
            <a:ext cx="78943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If using a static training dataset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Don’t shuffle the data during training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22BBA222-731F-EEBB-9F03-51A2435CD6B4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Each batch position should have a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unique </a:t>
            </a:r>
            <a:r>
              <a:rPr lang="en-US" sz="2400" dirty="0">
                <a:latin typeface="+mn-lt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40630993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268FD-9E86-04A7-BDAB-E3957393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E945D64-565C-CF50-485B-E0613178785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More on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Training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masksensembles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92124-9D8E-1959-5BD5-5378161F79BE}"/>
              </a:ext>
            </a:extLst>
          </p:cNvPr>
          <p:cNvSpPr txBox="1"/>
          <p:nvPr/>
        </p:nvSpPr>
        <p:spPr>
          <a:xfrm>
            <a:off x="868673" y="1957158"/>
            <a:ext cx="5941702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If using a static training dataset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Don’t shuffle the data during training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If possible Dynamically add variation to each training observation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Consider a data generator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AFE1D8C5-C695-4BF4-A0DE-0AEB1260DC71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Each batch position should have a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unique </a:t>
            </a:r>
            <a:r>
              <a:rPr lang="en-US" sz="2400" dirty="0">
                <a:latin typeface="+mn-lt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448215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E3BF-22E9-65E4-DFE5-78FABDC1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A41B673-F2C8-2661-D2AD-324496DA67F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More on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Training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masksensembles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3F4A204A-0B61-7650-BA60-1F5DD371DB4B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TensorFlow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Data Generator</a:t>
            </a:r>
            <a:endParaRPr lang="en-US" sz="24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80249-784B-F0E6-DA20-FECA31933F65}"/>
              </a:ext>
            </a:extLst>
          </p:cNvPr>
          <p:cNvSpPr txBox="1"/>
          <p:nvPr/>
        </p:nvSpPr>
        <p:spPr>
          <a:xfrm>
            <a:off x="5410200" y="944849"/>
            <a:ext cx="4264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https://www.tensorflow.org/guide/data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642AC-E1D7-AD50-0A2D-8823ADE8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455716"/>
            <a:ext cx="5268671" cy="376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B9DE3-429E-6DCC-33EB-F7351927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388" y="1998538"/>
            <a:ext cx="4714875" cy="1838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16216D-95C6-4AA8-E5BD-6D86161A5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387" y="4210461"/>
            <a:ext cx="4714875" cy="1152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CF5882-ABFF-9A80-7569-DB3246559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387" y="5912444"/>
            <a:ext cx="59436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19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4FD6B-C2B9-A297-62C6-2A71BC211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C0586B3-6405-C79C-6530-3B8656808AB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Final comments on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masksensembles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CBB48-E8D6-9E0C-4FF8-A75DEE62C818}"/>
              </a:ext>
            </a:extLst>
          </p:cNvPr>
          <p:cNvSpPr txBox="1"/>
          <p:nvPr/>
        </p:nvSpPr>
        <p:spPr>
          <a:xfrm>
            <a:off x="1659248" y="1766658"/>
            <a:ext cx="91611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Unless there is a good reason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Always use it when building a DL regression model</a:t>
            </a:r>
            <a:endParaRPr lang="en-US" sz="2400" b="1" i="1" dirty="0">
              <a:solidFill>
                <a:schemeClr val="accent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It’s easy and there is significant value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Little value in classification applications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From my experience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Though may if properly constructed may perform slightly better than a deterministic model</a:t>
            </a:r>
          </a:p>
        </p:txBody>
      </p:sp>
    </p:spTree>
    <p:extLst>
      <p:ext uri="{BB962C8B-B14F-4D97-AF65-F5344CB8AC3E}">
        <p14:creationId xmlns:p14="http://schemas.microsoft.com/office/powerpoint/2010/main" val="41405006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B38FFE-A724-4DB9-BEA1-ED51D526F6DC}"/>
              </a:ext>
            </a:extLst>
          </p:cNvPr>
          <p:cNvSpPr txBox="1"/>
          <p:nvPr/>
        </p:nvSpPr>
        <p:spPr>
          <a:xfrm>
            <a:off x="1132755" y="3742576"/>
            <a:ext cx="85354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T</a:t>
            </a:r>
            <a:r>
              <a:rPr lang="id-ID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han</a:t>
            </a:r>
            <a:r>
              <a:rPr lang="en-US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ks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AA8FA-61B5-C307-D931-22D26486180E}"/>
              </a:ext>
            </a:extLst>
          </p:cNvPr>
          <p:cNvSpPr txBox="1"/>
          <p:nvPr/>
        </p:nvSpPr>
        <p:spPr>
          <a:xfrm>
            <a:off x="444598" y="6098178"/>
            <a:ext cx="3423311" cy="30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A1930"/>
                </a:solidFill>
                <a:latin typeface="+mj-lt"/>
                <a:ea typeface="Open Sans" pitchFamily="2" charset="0"/>
                <a:cs typeface="Poppins" panose="00000500000000000000" pitchFamily="2" charset="0"/>
              </a:rPr>
              <a:t>Actionable Intelligence through Analytics</a:t>
            </a:r>
          </a:p>
        </p:txBody>
      </p:sp>
      <p:pic>
        <p:nvPicPr>
          <p:cNvPr id="12" name="Picture 11" descr="A group of people looking at monitors&#10;&#10;Description automatically generated">
            <a:extLst>
              <a:ext uri="{FF2B5EF4-FFF2-40B4-BE49-F238E27FC236}">
                <a16:creationId xmlns:a16="http://schemas.microsoft.com/office/drawing/2014/main" id="{06744218-339A-7245-A36A-EAA0B365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3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46" y="0"/>
            <a:ext cx="5735053" cy="61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86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AB7B9-01C1-6A12-B64D-136FC6F30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C8BB65-3FC7-8C49-C37F-377CD45B2B00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Bonus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A76B2-5817-7F35-7AF6-AE3A3EFD5D22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7 </a:t>
            </a:r>
            <a:r>
              <a:rPr lang="en-US" sz="2400">
                <a:solidFill>
                  <a:schemeClr val="accent1"/>
                </a:solidFill>
              </a:rPr>
              <a:t>TensorFlow Probability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69576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1F04E-6134-9828-7CA8-D4D87CE0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D747B1D-8D34-B176-95DB-F23814BE483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4DBE2B08-E2D7-CC45-903C-797A1C651DA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https://www.tensorflow.org/probability/examples/Probabilistic_Layers_Regression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4B8B5-9B43-8115-33E1-B34B9849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83" y="1507186"/>
            <a:ext cx="8689641" cy="50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957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BB24-BCE8-A4A5-A8CE-B26385E0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97C05A-0747-7ABF-1C90-C4589BA2C7B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31973394-CBA2-A59F-EFAF-8344945EA5C1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Import </a:t>
            </a:r>
            <a:r>
              <a:rPr lang="en-US" sz="2400" dirty="0" err="1">
                <a:latin typeface="+mn-lt"/>
              </a:rPr>
              <a:t>tfp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10D79-B9D3-7CB1-CB47-1DE493BE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752600"/>
            <a:ext cx="54006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58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568B-498B-B706-FADB-0D97460A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AACB34-BBDD-D522-83F9-88F7D2296B0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E64A363F-EC27-124C-905B-EE2D3B980AFE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Create a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custom loss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C3654-AF11-0E4D-2A62-4705AAB2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1677377"/>
            <a:ext cx="5343525" cy="781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B4EA42-6997-DCE0-1029-097A5CC0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2853484"/>
            <a:ext cx="5734050" cy="358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95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0614-5B39-C6D6-9F23-435657094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2B11B0B-DEB8-D106-0400-6FED92DA670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A27D8-CFF8-5D21-E63D-EB5EFFAF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818CB6-AECD-F200-AD3E-43D34ED5230D}"/>
              </a:ext>
            </a:extLst>
          </p:cNvPr>
          <p:cNvSpPr/>
          <p:nvPr/>
        </p:nvSpPr>
        <p:spPr>
          <a:xfrm>
            <a:off x="3498978" y="2953139"/>
            <a:ext cx="2715209" cy="28215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AFF5D-E29F-867E-08E2-E2012F067BE5}"/>
              </a:ext>
            </a:extLst>
          </p:cNvPr>
          <p:cNvSpPr txBox="1"/>
          <p:nvPr/>
        </p:nvSpPr>
        <p:spPr>
          <a:xfrm>
            <a:off x="351454" y="2826057"/>
            <a:ext cx="329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Looping with visibility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BFB00-8BEA-E614-ADA6-E95FFE59936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30200728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28394-4ED9-387F-D75F-F9CF7877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12EA1B6-131B-F530-E653-E61A2ED4C03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F6F46E10-FE9F-296E-6723-445F141C9D30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Build a model with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distribution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B9EB-0A22-C1B1-99A9-59BA737A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54" y="1881187"/>
            <a:ext cx="84963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008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6D8C3-87F1-3BEB-879E-2B46B8D1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DE3C15-269A-E707-6331-E709073A179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F6AEF8B8-96BF-6C9D-1F91-21C99363E3AF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Build a model with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distribution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145B2-36BD-23B3-C5A7-E5419333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2309812"/>
            <a:ext cx="64579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667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02B03-B7AA-9BC2-A8CE-F5830E30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45038D-DC1B-A3F7-CC86-FA28A062496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FDCE2069-1447-4D1B-65E1-755716FD444A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aleatoric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CCD77-1308-6DE4-D35E-3B8E5817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39614"/>
            <a:ext cx="7038975" cy="42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019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A91DC-9388-F492-67CE-E9F72CB6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AEF7BB-DF15-3BA0-19E4-C32873A83AE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801CF79A-9542-AEE6-61C6-7AB93D86EF74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aleatoric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D98F0-24A7-CD97-FC71-91673C13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2581275"/>
            <a:ext cx="61531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961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BC0E-F990-63C3-373E-464F59126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3B4B8F6-4730-EEBA-BA08-74478FD4045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ECA41D29-E5DB-1147-DFA2-480ED9831AE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epistemic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90CE6-DB9E-43D5-9846-640B5512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769673"/>
            <a:ext cx="7339013" cy="434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686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B4D3E-381A-DAD2-783E-39DBF32F4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0553BEA-30AB-C173-7181-593C557E63F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569AFDE7-F99E-9DA9-8D1C-BD0AE04DFA9C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epistemic uncertainty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3C8FEF-1B45-FC29-0966-3AD059C8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2" y="1983153"/>
            <a:ext cx="8729663" cy="38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092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640F8-C746-ACCB-070A-3E74F21C1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3A73D22-8481-7EA5-4044-5F489721866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43014FBE-0EBD-808C-10E9-553D23C4833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epistemic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99EAF-CAA0-D955-AEAF-B517B109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2152650"/>
            <a:ext cx="67151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46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7EB55-06A2-0F04-EC3B-591C56093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0474456-A08D-8A44-1979-1806573E31B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897A7FBF-930E-54C7-0D0C-FA4343C18440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aleatoric and epistemic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E4833-BACD-B452-8FE7-A231C1F4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2024062"/>
            <a:ext cx="8001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186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3E6C7-535A-FC33-2330-99B50A2EC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95E9D5-23DD-4990-A520-721E78689CB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Regression with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TensorFlow Probability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B54C0EB8-C0A0-6483-7A69-F5A2B13C177B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106978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Capture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aleatoric and epistemic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023B6-2C28-B721-719C-DB03203C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2428875"/>
            <a:ext cx="78676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1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4E701-BE5F-E9A4-00F2-8DA6F37A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1722F2-D48F-E4F9-3233-52396FFC162A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FBFBA-70F3-CE2F-F910-D16A00C01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57E64C-E8BD-E4DF-0898-193699B4F0F7}"/>
              </a:ext>
            </a:extLst>
          </p:cNvPr>
          <p:cNvSpPr/>
          <p:nvPr/>
        </p:nvSpPr>
        <p:spPr>
          <a:xfrm>
            <a:off x="3760235" y="3347053"/>
            <a:ext cx="7184573" cy="69310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4F184-F251-5BA6-BDE6-0748ABDE5AE4}"/>
              </a:ext>
            </a:extLst>
          </p:cNvPr>
          <p:cNvSpPr txBox="1"/>
          <p:nvPr/>
        </p:nvSpPr>
        <p:spPr>
          <a:xfrm>
            <a:off x="360785" y="2835388"/>
            <a:ext cx="237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For each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BF1BC-D9BD-6F63-9C2D-E8766A8B871F}"/>
              </a:ext>
            </a:extLst>
          </p:cNvPr>
          <p:cNvSpPr txBox="1"/>
          <p:nvPr/>
        </p:nvSpPr>
        <p:spPr>
          <a:xfrm>
            <a:off x="360785" y="3434778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a unique training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E650E-792C-7860-5EE2-6B8B33C35F6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90486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54E19-470E-7404-1024-C4CD7F4ED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718D12B-7026-AA32-8002-08269BBE4B6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65103-5DF6-38AA-B1D1-BDD10C35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7AD1E7-EB40-BFD8-A4DE-A04B396BC2E2}"/>
              </a:ext>
            </a:extLst>
          </p:cNvPr>
          <p:cNvSpPr/>
          <p:nvPr/>
        </p:nvSpPr>
        <p:spPr>
          <a:xfrm>
            <a:off x="3760235" y="4102836"/>
            <a:ext cx="6139545" cy="69310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1A799-172A-C486-7A86-096FE9799BB5}"/>
              </a:ext>
            </a:extLst>
          </p:cNvPr>
          <p:cNvSpPr txBox="1"/>
          <p:nvPr/>
        </p:nvSpPr>
        <p:spPr>
          <a:xfrm>
            <a:off x="360785" y="2835388"/>
            <a:ext cx="237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For each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1C7F7-B4F8-B3BE-8BBE-F5037C62EF72}"/>
              </a:ext>
            </a:extLst>
          </p:cNvPr>
          <p:cNvSpPr txBox="1"/>
          <p:nvPr/>
        </p:nvSpPr>
        <p:spPr>
          <a:xfrm>
            <a:off x="360785" y="3957292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Define features and targets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A9122-E853-D119-9041-22605F411EB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103784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8F93-C27C-11E2-2FC2-7D1499DC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BD1A31E-B55D-8AAA-7CC5-DC992AC62D6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FD46A-DB16-E339-8B70-0E4F3735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50E8B3-0F74-1394-C733-A28E480D9CC1}"/>
              </a:ext>
            </a:extLst>
          </p:cNvPr>
          <p:cNvSpPr/>
          <p:nvPr/>
        </p:nvSpPr>
        <p:spPr>
          <a:xfrm>
            <a:off x="3760236" y="4867947"/>
            <a:ext cx="2985798" cy="84238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23713-0B25-D53F-FB98-F4EF6F1E7612}"/>
              </a:ext>
            </a:extLst>
          </p:cNvPr>
          <p:cNvSpPr txBox="1"/>
          <p:nvPr/>
        </p:nvSpPr>
        <p:spPr>
          <a:xfrm>
            <a:off x="360785" y="2835388"/>
            <a:ext cx="237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For each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7F76D-D3B9-FC57-CF50-466073C1A47E}"/>
              </a:ext>
            </a:extLst>
          </p:cNvPr>
          <p:cNvSpPr txBox="1"/>
          <p:nvPr/>
        </p:nvSpPr>
        <p:spPr>
          <a:xfrm>
            <a:off x="360785" y="4871691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Define features and targets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534AD-6697-48D4-F665-7535B2D6872D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69134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9545-2989-EBDB-AC94-086AD5567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F8F1AE0-475F-D4B1-22C7-709894C53CE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2FAF0-84E8-6C6D-A459-59B17BC8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0E9F2-B346-81D8-3AC8-628FA19EF6E0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102260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E17E7-994D-AA52-25C4-895AF764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04069A2-5696-58A7-99C6-77986057719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96AFE-FE63-DD16-9762-D0C08FFF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ACB61-1DC9-3A7E-F235-BD3F970A7A0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3E3F65-285D-E1DB-131F-DE94B1600430}"/>
              </a:ext>
            </a:extLst>
          </p:cNvPr>
          <p:cNvSpPr/>
          <p:nvPr/>
        </p:nvSpPr>
        <p:spPr>
          <a:xfrm>
            <a:off x="3023118" y="1901849"/>
            <a:ext cx="7128588" cy="1615792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2819A-859E-DE8B-E826-EBE29EB23B26}"/>
              </a:ext>
            </a:extLst>
          </p:cNvPr>
          <p:cNvSpPr txBox="1"/>
          <p:nvPr/>
        </p:nvSpPr>
        <p:spPr>
          <a:xfrm>
            <a:off x="650034" y="1918934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Build new dataset</a:t>
            </a:r>
          </a:p>
        </p:txBody>
      </p:sp>
    </p:spTree>
    <p:extLst>
      <p:ext uri="{BB962C8B-B14F-4D97-AF65-F5344CB8AC3E}">
        <p14:creationId xmlns:p14="http://schemas.microsoft.com/office/powerpoint/2010/main" val="2643098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3A6B1-D365-0374-4BA9-DB57ABB0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9AA91D-C492-DFFF-D1CE-7EEA97C638E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CB498-3957-7FC6-5B69-FB1D3CD8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75598-6F81-E939-1FCB-7D97FBFCA40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646915-CB4E-8714-AD1D-2DEA1C9EEC36}"/>
              </a:ext>
            </a:extLst>
          </p:cNvPr>
          <p:cNvSpPr/>
          <p:nvPr/>
        </p:nvSpPr>
        <p:spPr>
          <a:xfrm>
            <a:off x="3023118" y="3544036"/>
            <a:ext cx="2724539" cy="1615792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C8600-5338-CFEB-9D0E-3237C6B28A24}"/>
              </a:ext>
            </a:extLst>
          </p:cNvPr>
          <p:cNvSpPr txBox="1"/>
          <p:nvPr/>
        </p:nvSpPr>
        <p:spPr>
          <a:xfrm>
            <a:off x="74645" y="3785201"/>
            <a:ext cx="285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Each model performs inference</a:t>
            </a:r>
          </a:p>
        </p:txBody>
      </p:sp>
    </p:spTree>
    <p:extLst>
      <p:ext uri="{BB962C8B-B14F-4D97-AF65-F5344CB8AC3E}">
        <p14:creationId xmlns:p14="http://schemas.microsoft.com/office/powerpoint/2010/main" val="76968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Tutorial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D7877-8307-4AB0-AC10-61594463129B}"/>
              </a:ext>
            </a:extLst>
          </p:cNvPr>
          <p:cNvSpPr txBox="1"/>
          <p:nvPr/>
        </p:nvSpPr>
        <p:spPr>
          <a:xfrm>
            <a:off x="1035215" y="1856748"/>
            <a:ext cx="66945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About 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Multi-model machine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Multi-model deep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Maskensemble</a:t>
            </a:r>
            <a:r>
              <a:rPr lang="en-US" sz="2400" dirty="0"/>
              <a:t> deep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Application to the 2024 Data Challenge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Extra: TensorFlow Probability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9961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4162-4AAA-813E-F7DF-AF5BA1FA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AFC7359-B572-A81F-F06F-0C943A897D7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4CB23-226A-965C-74F6-E3002DB6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FA5610-99E1-7A1C-1493-D4AA1284872D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36D02D-8322-83FF-12CA-E2C70FB60150}"/>
              </a:ext>
            </a:extLst>
          </p:cNvPr>
          <p:cNvSpPr/>
          <p:nvPr/>
        </p:nvSpPr>
        <p:spPr>
          <a:xfrm>
            <a:off x="2929812" y="5234472"/>
            <a:ext cx="2481943" cy="997517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373D5-02B3-CE33-ECC9-31A4F288CF6E}"/>
              </a:ext>
            </a:extLst>
          </p:cNvPr>
          <p:cNvSpPr txBox="1"/>
          <p:nvPr/>
        </p:nvSpPr>
        <p:spPr>
          <a:xfrm>
            <a:off x="251926" y="5118293"/>
            <a:ext cx="285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Evaluate inference statistics</a:t>
            </a:r>
          </a:p>
        </p:txBody>
      </p:sp>
    </p:spTree>
    <p:extLst>
      <p:ext uri="{BB962C8B-B14F-4D97-AF65-F5344CB8AC3E}">
        <p14:creationId xmlns:p14="http://schemas.microsoft.com/office/powerpoint/2010/main" val="114302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27821-AB6D-9D2F-DCBE-4AB5E5062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67093D-345C-658E-C0F5-601FC0C9CD5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5A3C8-C004-C967-C152-D68192A42F50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A52A8-E8A1-7A30-C5AC-75E15613D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0" y="1655806"/>
            <a:ext cx="7045973" cy="49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9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19268-27D4-B8ED-FA6D-5A1FA132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8551F3-E683-B5D0-03CE-DE2AC07DDD5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DA325-1349-C5C7-91E3-BEA9EC3B7F47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2325F-89D3-31D4-998E-F2E8D801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0" y="1655806"/>
            <a:ext cx="7045973" cy="498681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85D216-5799-85F7-8CD1-CF4E011F9455}"/>
              </a:ext>
            </a:extLst>
          </p:cNvPr>
          <p:cNvCxnSpPr/>
          <p:nvPr/>
        </p:nvCxnSpPr>
        <p:spPr>
          <a:xfrm>
            <a:off x="1847462" y="266855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4F782-B3C8-AB17-6596-E9220A389CED}"/>
              </a:ext>
            </a:extLst>
          </p:cNvPr>
          <p:cNvCxnSpPr/>
          <p:nvPr/>
        </p:nvCxnSpPr>
        <p:spPr>
          <a:xfrm>
            <a:off x="1847462" y="376023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A2F92E-3DFE-CE92-C996-1B4639EF85D8}"/>
              </a:ext>
            </a:extLst>
          </p:cNvPr>
          <p:cNvCxnSpPr/>
          <p:nvPr/>
        </p:nvCxnSpPr>
        <p:spPr>
          <a:xfrm>
            <a:off x="1847462" y="4236098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A7360A-6FB3-27F7-4057-63FBE6FAD052}"/>
              </a:ext>
            </a:extLst>
          </p:cNvPr>
          <p:cNvCxnSpPr/>
          <p:nvPr/>
        </p:nvCxnSpPr>
        <p:spPr>
          <a:xfrm>
            <a:off x="1847462" y="5178490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622582-00F3-5D92-0B89-82153EA00470}"/>
              </a:ext>
            </a:extLst>
          </p:cNvPr>
          <p:cNvSpPr txBox="1"/>
          <p:nvPr/>
        </p:nvSpPr>
        <p:spPr>
          <a:xfrm>
            <a:off x="205273" y="1889907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Consider RUL to x=30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B596F-D022-56CF-F161-C33C11B047D4}"/>
              </a:ext>
            </a:extLst>
          </p:cNvPr>
          <p:cNvSpPr txBox="1"/>
          <p:nvPr/>
        </p:nvSpPr>
        <p:spPr>
          <a:xfrm>
            <a:off x="205273" y="2930792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Individual model pred.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37D04-3890-DA25-18DE-6220FF73447D}"/>
              </a:ext>
            </a:extLst>
          </p:cNvPr>
          <p:cNvSpPr txBox="1"/>
          <p:nvPr/>
        </p:nvSpPr>
        <p:spPr>
          <a:xfrm>
            <a:off x="205273" y="3774433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Predicted mean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1E634-F614-A7F3-1323-96EFD2D087A3}"/>
              </a:ext>
            </a:extLst>
          </p:cNvPr>
          <p:cNvSpPr txBox="1"/>
          <p:nvPr/>
        </p:nvSpPr>
        <p:spPr>
          <a:xfrm>
            <a:off x="205273" y="4427575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Normal PDF of all RULs</a:t>
            </a:r>
          </a:p>
        </p:txBody>
      </p:sp>
    </p:spTree>
    <p:extLst>
      <p:ext uri="{BB962C8B-B14F-4D97-AF65-F5344CB8AC3E}">
        <p14:creationId xmlns:p14="http://schemas.microsoft.com/office/powerpoint/2010/main" val="3762688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D0120-0477-846B-5CBC-223BBDB6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1BD2318-8E39-426F-0471-7E83626448B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9F476-C71C-0691-1F44-477509BEC25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0DD0A-174E-2614-FE17-B1AA8C9F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0" y="1655806"/>
            <a:ext cx="7045973" cy="498681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DE7E12-66B4-CF4D-82F7-BF3B9F54D8D0}"/>
              </a:ext>
            </a:extLst>
          </p:cNvPr>
          <p:cNvCxnSpPr/>
          <p:nvPr/>
        </p:nvCxnSpPr>
        <p:spPr>
          <a:xfrm>
            <a:off x="1847462" y="266855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F881CA-3FD7-1B89-8D02-DEE7F8B144D9}"/>
              </a:ext>
            </a:extLst>
          </p:cNvPr>
          <p:cNvCxnSpPr/>
          <p:nvPr/>
        </p:nvCxnSpPr>
        <p:spPr>
          <a:xfrm>
            <a:off x="1847462" y="376023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81706-2FAA-8CFC-8D57-DE21BC2A3BAB}"/>
              </a:ext>
            </a:extLst>
          </p:cNvPr>
          <p:cNvCxnSpPr/>
          <p:nvPr/>
        </p:nvCxnSpPr>
        <p:spPr>
          <a:xfrm>
            <a:off x="1847462" y="4236098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DE0093-301F-DD92-E389-424498D3D4E6}"/>
              </a:ext>
            </a:extLst>
          </p:cNvPr>
          <p:cNvCxnSpPr/>
          <p:nvPr/>
        </p:nvCxnSpPr>
        <p:spPr>
          <a:xfrm>
            <a:off x="1847462" y="5178490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A36EEB-399B-6ECA-619D-17A303C6B5B2}"/>
              </a:ext>
            </a:extLst>
          </p:cNvPr>
          <p:cNvSpPr txBox="1"/>
          <p:nvPr/>
        </p:nvSpPr>
        <p:spPr>
          <a:xfrm>
            <a:off x="205273" y="1889907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Consider RUL to x=30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20BA3D-8C29-97E1-9CB5-75DEEC099304}"/>
              </a:ext>
            </a:extLst>
          </p:cNvPr>
          <p:cNvSpPr txBox="1"/>
          <p:nvPr/>
        </p:nvSpPr>
        <p:spPr>
          <a:xfrm>
            <a:off x="205273" y="2930792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Individual model pred.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756C4-FDDB-3DC5-25AB-7319EBFC67FB}"/>
              </a:ext>
            </a:extLst>
          </p:cNvPr>
          <p:cNvSpPr txBox="1"/>
          <p:nvPr/>
        </p:nvSpPr>
        <p:spPr>
          <a:xfrm>
            <a:off x="205273" y="3774433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Predicted mean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CAED5D-F269-B236-D957-8DA690BFF08C}"/>
              </a:ext>
            </a:extLst>
          </p:cNvPr>
          <p:cNvSpPr txBox="1"/>
          <p:nvPr/>
        </p:nvSpPr>
        <p:spPr>
          <a:xfrm>
            <a:off x="205273" y="4427575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Normal PDF of all RULs</a:t>
            </a:r>
          </a:p>
        </p:txBody>
      </p:sp>
    </p:spTree>
    <p:extLst>
      <p:ext uri="{BB962C8B-B14F-4D97-AF65-F5344CB8AC3E}">
        <p14:creationId xmlns:p14="http://schemas.microsoft.com/office/powerpoint/2010/main" val="955180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FF722-60D0-71FF-7241-8F9AF84C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5C6BDE-92F7-394D-1982-66F51FBD654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40FF0-A14A-1FB3-F30B-B0506344AEC6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C1325089-2B39-9ED7-D58B-6760380C4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9" y="1813119"/>
            <a:ext cx="4876800" cy="3657600"/>
          </a:xfrm>
          <a:prstGeom prst="rect">
            <a:avLst/>
          </a:prstGeom>
        </p:spPr>
      </p:pic>
      <p:pic>
        <p:nvPicPr>
          <p:cNvPr id="13" name="Picture 12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8E17025-249B-E1FB-C1E9-3D895AF9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91" y="181311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8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260D2-657D-D17A-87FA-215C84DA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3A5EF5-7DCA-8388-58D9-05B64FD3EDF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4407C-922F-9642-F5C0-F0ADB355A28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Correlating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5654E-0B6F-1DA4-B5C5-90E7E1E1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946988"/>
            <a:ext cx="7048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3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7019-AFC4-EB0E-62A1-6B2BCE7F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C5078F-C72A-3A17-A3A3-D2FD2C3DA7B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17304-D36F-D8CF-CFC5-634C4338A5E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Correlating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5" name="Picture 4" descr="A graph of red and blue dots&#10;&#10;Description automatically generated">
            <a:extLst>
              <a:ext uri="{FF2B5EF4-FFF2-40B4-BE49-F238E27FC236}">
                <a16:creationId xmlns:a16="http://schemas.microsoft.com/office/drawing/2014/main" id="{69819C24-04DA-A30F-274E-50C1FC325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50" y="1775796"/>
            <a:ext cx="6475085" cy="48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D0C20-E1EF-BC16-1EE4-21C104019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5ACEAF-3A07-CE8A-438B-3A2B4E8983B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E05A1-8272-FEA3-9EC0-1528C862EB6E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38065-1F93-6920-9236-763F513A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1865928"/>
            <a:ext cx="68484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5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D4C9-F253-96C9-B191-5EF771125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A58691-1477-E45C-9661-DD131413070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DFEEA-5683-137D-A2BD-5C1FD80F7BB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2A80A-76DA-EAD5-6A6E-EF697889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6" y="1558477"/>
            <a:ext cx="7806322" cy="51576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7987A-D5BC-5F03-5CB6-BBFACB23ADB4}"/>
              </a:ext>
            </a:extLst>
          </p:cNvPr>
          <p:cNvSpPr/>
          <p:nvPr/>
        </p:nvSpPr>
        <p:spPr>
          <a:xfrm>
            <a:off x="2995127" y="4800765"/>
            <a:ext cx="6904653" cy="38705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F9ADE-3421-27E5-F9B8-0624D8F6AD1D}"/>
              </a:ext>
            </a:extLst>
          </p:cNvPr>
          <p:cNvSpPr txBox="1"/>
          <p:nvPr/>
        </p:nvSpPr>
        <p:spPr>
          <a:xfrm>
            <a:off x="317241" y="4578794"/>
            <a:ext cx="236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Drop data in the features</a:t>
            </a:r>
          </a:p>
        </p:txBody>
      </p:sp>
    </p:spTree>
    <p:extLst>
      <p:ext uri="{BB962C8B-B14F-4D97-AF65-F5344CB8AC3E}">
        <p14:creationId xmlns:p14="http://schemas.microsoft.com/office/powerpoint/2010/main" val="957083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1D46B-6EA9-2CF9-01A9-530BF5C2D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4A47ED4-1674-D948-9769-24B0E2DFF99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813E8-885F-7B1F-495C-6EB0FEAC35E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3FB295F7-9FF2-D55F-D076-A5396D3CE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776" y="2070548"/>
            <a:ext cx="4876800" cy="3657600"/>
          </a:xfrm>
          <a:prstGeom prst="rect">
            <a:avLst/>
          </a:prstGeom>
        </p:spPr>
      </p:pic>
      <p:pic>
        <p:nvPicPr>
          <p:cNvPr id="9" name="Picture 8" descr="A graph with lines and dots&#10;&#10;Description automatically generated">
            <a:extLst>
              <a:ext uri="{FF2B5EF4-FFF2-40B4-BE49-F238E27FC236}">
                <a16:creationId xmlns:a16="http://schemas.microsoft.com/office/drawing/2014/main" id="{9741E61A-9DAC-3252-5CB6-E1F13529C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93" y="2070548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4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DCCEA-23B8-F038-A981-253D0E45F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21BE20A-014E-D613-CCAF-3440ACC5EEA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6C39D-C71C-CF1A-B056-5A9BC3DD610B}"/>
              </a:ext>
            </a:extLst>
          </p:cNvPr>
          <p:cNvSpPr txBox="1"/>
          <p:nvPr/>
        </p:nvSpPr>
        <p:spPr>
          <a:xfrm>
            <a:off x="1040122" y="1176108"/>
            <a:ext cx="810878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GTC Analytics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CTO / VP of Digital Engineering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LIM Innovations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CTO / VP of Engineering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National Institute for Materials Science (Japan)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Lead scientist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UC Santa Barbara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PHD, Material Engineering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Los Alamos National Laboratory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Undergraduate researcher</a:t>
            </a:r>
          </a:p>
        </p:txBody>
      </p:sp>
      <p:pic>
        <p:nvPicPr>
          <p:cNvPr id="2" name="Picture 1" descr="Diagram, venn diagram&#10;&#10;Description automatically generated">
            <a:extLst>
              <a:ext uri="{FF2B5EF4-FFF2-40B4-BE49-F238E27FC236}">
                <a16:creationId xmlns:a16="http://schemas.microsoft.com/office/drawing/2014/main" id="{FD328A0F-EB67-6C67-2947-0AE4A3B32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536" y="526634"/>
            <a:ext cx="3093627" cy="26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60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8D644-69B7-3D4D-4637-9FA2B666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BF8FC29-0104-7E27-4568-0B4A7B99C04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173D-2B75-7F3A-6530-3E4D346DDA3F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13" name="Picture 12" descr="A graph of red and blue dots&#10;&#10;Description automatically generated">
            <a:extLst>
              <a:ext uri="{FF2B5EF4-FFF2-40B4-BE49-F238E27FC236}">
                <a16:creationId xmlns:a16="http://schemas.microsoft.com/office/drawing/2014/main" id="{EFD25D52-9875-9718-4039-E803F30BC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1309-F480-5217-0B06-08CC16B49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06EA2A-32E7-8981-38F3-BEF26FC97CF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93BD7-0DA6-00FF-31B1-4BAE728CF29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4" name="Picture 3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488E7C1D-1FF8-BC92-3EF1-78E955FFE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755E-7DCB-111C-C74F-D59D44A3D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9EAA64-FF92-BDC1-9AE8-372DB929635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4E55B-1BD0-0C8C-3008-606036AD9611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5" name="Picture 4" descr="A graph of lines and dots&#10;&#10;Description automatically generated">
            <a:extLst>
              <a:ext uri="{FF2B5EF4-FFF2-40B4-BE49-F238E27FC236}">
                <a16:creationId xmlns:a16="http://schemas.microsoft.com/office/drawing/2014/main" id="{7D61F313-AA1B-1242-FD05-52AEEC4EB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E111-4032-00D0-77C9-B28711E22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B47EC0-252B-CDF8-D589-1EC4FF8E079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23774-E7E7-2EA4-88CA-038B80CE0A21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5" name="Picture 4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9A67BA9A-BA1C-C8D7-2D38-9BCC4FB9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6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2AA3D-A10F-03F9-69E2-DFE619A1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792C24C-4530-2166-6782-DD5F25FA392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52056-4B9D-10A0-8377-6A8E67F9A9C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Non-linear</a:t>
            </a:r>
            <a:r>
              <a:rPr lang="en-US" sz="2400" dirty="0"/>
              <a:t> RUL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E5BE7-139A-4045-4DFC-71186087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810" y="2065020"/>
            <a:ext cx="4686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37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28D36-51A0-8362-EBE3-A24670CA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BEE128-E160-5DB4-BAFF-EC8BDE38F1A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15112-1CFB-6DF1-354E-A2F38D42B1B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Non-linear</a:t>
            </a:r>
            <a:r>
              <a:rPr lang="en-US" sz="2400" dirty="0"/>
              <a:t> RUL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53CED-3F55-BADE-A8DD-8EA0F681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810" y="2065020"/>
            <a:ext cx="4686300" cy="17907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30952A-4482-D875-B20F-A7B13B708327}"/>
              </a:ext>
            </a:extLst>
          </p:cNvPr>
          <p:cNvSpPr/>
          <p:nvPr/>
        </p:nvSpPr>
        <p:spPr>
          <a:xfrm>
            <a:off x="3455670" y="2087880"/>
            <a:ext cx="2724539" cy="461665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9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33388-7913-C0E4-39EE-3A0FE6020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581369B-00F6-7CEC-FEEF-9B8BF64BA19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E947F-1CC5-30D7-5244-E7ADB6733BE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Non-linear</a:t>
            </a:r>
            <a:r>
              <a:rPr lang="en-US" sz="2400" dirty="0"/>
              <a:t> RUL</a:t>
            </a:r>
          </a:p>
        </p:txBody>
      </p:sp>
      <p:pic>
        <p:nvPicPr>
          <p:cNvPr id="6" name="Picture 5" descr="A graph showing a line graph&#10;&#10;Description automatically generated">
            <a:extLst>
              <a:ext uri="{FF2B5EF4-FFF2-40B4-BE49-F238E27FC236}">
                <a16:creationId xmlns:a16="http://schemas.microsoft.com/office/drawing/2014/main" id="{4761F923-42F1-7BBD-39BF-E479997C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8061F-E06D-9AC7-2911-04858A089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F78458-BE92-2096-DCF5-BC5D5893FE2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4F894-C4F6-BDA8-1CBE-3160D0AF5874}"/>
              </a:ext>
            </a:extLst>
          </p:cNvPr>
          <p:cNvSpPr txBox="1"/>
          <p:nvPr/>
        </p:nvSpPr>
        <p:spPr>
          <a:xfrm>
            <a:off x="1471128" y="1986309"/>
            <a:ext cx="60269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Multi-variable regression with </a:t>
            </a:r>
            <a:r>
              <a:rPr lang="en-US" sz="2400" dirty="0" err="1"/>
              <a:t>XGBoost</a:t>
            </a:r>
            <a:r>
              <a:rPr lang="en-US" sz="2400" dirty="0"/>
              <a:t>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Train multiple models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Unique data for each model-training set (unique experience)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Dropped/missing data is okay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Non-linear functions are okay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AAB3D-0D8C-2BD8-1221-387B41994FC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>
                <a:solidFill>
                  <a:schemeClr val="accent1"/>
                </a:solidFill>
              </a:rPr>
              <a:t>XGBoost</a:t>
            </a:r>
            <a:r>
              <a:rPr lang="en-US" sz="2400" dirty="0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23740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CBF1-1024-593F-D408-752E103A9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5D8E675-5E1D-6FB3-CB1F-A9920FC88720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74C88-85CA-8097-3035-987A1D8F253D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3 Deep learning multi-model ensemble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0991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B6D00-DE71-4E73-1722-595DD10F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F3CCB12-D7B4-AE5E-9339-68F5D5B96C4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3895E-976D-4134-2B16-A355D371C1F6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Examples will be with </a:t>
            </a:r>
            <a:r>
              <a:rPr lang="en-US" sz="2400" dirty="0">
                <a:solidFill>
                  <a:schemeClr val="accent1"/>
                </a:solidFill>
              </a:rPr>
              <a:t>TensorFlow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CA6EF-BBAF-8C78-70A8-0F94CB92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2" y="1981200"/>
            <a:ext cx="47529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5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F51EB-4CC2-CBC8-70E8-53687CBE6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7DDE16-3E55-3C24-B2AC-44E8C2BE028A}"/>
              </a:ext>
            </a:extLst>
          </p:cNvPr>
          <p:cNvSpPr txBox="1"/>
          <p:nvPr/>
        </p:nvSpPr>
        <p:spPr>
          <a:xfrm>
            <a:off x="1384300" y="7141428"/>
            <a:ext cx="7353299" cy="2529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Probabilistic Estimation of Seismic Response Using Physics-Informed Recurrent 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Idaho National Laboratory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Deep Learning Probabilistic Regression for Onset Time Determination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Stanford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SIREN: Seismic &amp; Infrasound Intelligence for Rocket-Launch Event Notification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Space 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Machine Intelligence for Nuclear Explosion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Applied Research Associates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Machine Learning Methods to Catalog Source from Diverse, Widely Distributed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1"/>
                </a:solidFill>
              </a:rPr>
              <a:t>RaNDL</a:t>
            </a:r>
            <a:r>
              <a:rPr lang="en-US" b="1" dirty="0">
                <a:solidFill>
                  <a:schemeClr val="accent1"/>
                </a:solidFill>
              </a:rPr>
              <a:t>: Rapid Nuclear and seismic events Discriminator and Locator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lvl="1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1"/>
                </a:solidFill>
              </a:rPr>
              <a:t>MobiQkRad</a:t>
            </a:r>
            <a:r>
              <a:rPr lang="en-US" b="1" dirty="0">
                <a:solidFill>
                  <a:schemeClr val="accent1"/>
                </a:solidFill>
              </a:rPr>
              <a:t> – Real Time Source Localization with Contextual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Decentralized Data Fusion Algorithm for </a:t>
            </a:r>
            <a:r>
              <a:rPr lang="en-US" b="1" dirty="0" err="1">
                <a:solidFill>
                  <a:schemeClr val="accent1"/>
                </a:solidFill>
              </a:rPr>
              <a:t>Multisensor</a:t>
            </a:r>
            <a:r>
              <a:rPr lang="en-US" b="1" dirty="0">
                <a:solidFill>
                  <a:schemeClr val="accent1"/>
                </a:solidFill>
              </a:rPr>
              <a:t> Radiation Source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DTRA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Oak Ridge National Laboratory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Model-Based Enterprise Architecture for Institutional Management Digital Twins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Enabling Digital Metrology and Manufacturing Through the Model-Based Enterprise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Georgia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Digital Twin Technologies to Improve Mission Readiness and Sustainment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Vanderbilt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ARADISS: Adaptive Real-time Anomaly Detection &amp; Identification for Space Systems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Colorado, Boulder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Real Time Cybersecurity Systems for Safety Critical Military Vehicle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Army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Michigan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TRAIT: Transition-pipeline Recommender &amp; Attrition Identification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Navy Postgraduation School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Advanced Analysis of Nuclear Waste Storage Cask Health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Virginia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TRACAIR: </a:t>
            </a:r>
            <a:r>
              <a:rPr lang="en-US" b="1" dirty="0" err="1">
                <a:solidFill>
                  <a:schemeClr val="accent1"/>
                </a:solidFill>
              </a:rPr>
              <a:t>TRAjectory</a:t>
            </a:r>
            <a:r>
              <a:rPr lang="en-US" b="1" dirty="0">
                <a:solidFill>
                  <a:schemeClr val="accent1"/>
                </a:solidFill>
              </a:rPr>
              <a:t> Course analyzer and Anomaly </a:t>
            </a:r>
            <a:r>
              <a:rPr lang="en-US" b="1" dirty="0" err="1">
                <a:solidFill>
                  <a:schemeClr val="accent1"/>
                </a:solidFill>
              </a:rPr>
              <a:t>IdentifieR</a:t>
            </a:r>
            <a:endParaRPr lang="en-US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Seismic AI in RealTime for Informed Drilling and Fracking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Operation-Aware ISHM for Environmental Control and Life Support in Deep Space Habitants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South Carolina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Resource Management Strategies for a Resilient Habitat Advanced Life Support (ALS)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</p:txBody>
      </p:sp>
    </p:spTree>
    <p:extLst>
      <p:ext uri="{BB962C8B-B14F-4D97-AF65-F5344CB8AC3E}">
        <p14:creationId xmlns:p14="http://schemas.microsoft.com/office/powerpoint/2010/main" val="7709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67546 L -4.16667E-6 -3.68912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812B8-5703-E9FD-DF95-F665017B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94FCBD-10C7-A5F5-CC7A-BE5895F969C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31939-9E96-F1A0-2896-264DA8DE354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Same </a:t>
            </a:r>
            <a:r>
              <a:rPr lang="en-US" sz="2400" dirty="0">
                <a:solidFill>
                  <a:schemeClr val="accent1"/>
                </a:solidFill>
              </a:rPr>
              <a:t>linear RUL </a:t>
            </a:r>
            <a:r>
              <a:rPr lang="en-US" sz="2400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A3C7-6ADC-568B-1BE8-DEEE8EBB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206" y="2101495"/>
            <a:ext cx="43434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11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DCFBD-2558-E965-39C2-B59574A3C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E6ADCD1-3072-AB92-4F39-1D2F749B0AD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6FE2D-B46A-FB46-95C3-A90B6CA9164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</a:t>
            </a:r>
            <a:r>
              <a:rPr lang="en-US" sz="2400" dirty="0">
                <a:solidFill>
                  <a:schemeClr val="accent1"/>
                </a:solidFill>
              </a:rPr>
              <a:t>basic dense MLP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00AD3-B6D5-AF84-02F7-C030990D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52" y="2533762"/>
            <a:ext cx="56673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57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94313-C7B3-DDFE-1402-C30DC765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1BF8F1-64AB-42B4-A9FD-59BC6F92314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B604-6558-C5BA-1F05-2C89808F88E1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</a:t>
            </a:r>
            <a:r>
              <a:rPr lang="en-US" sz="2400" dirty="0">
                <a:solidFill>
                  <a:schemeClr val="accent1"/>
                </a:solidFill>
              </a:rPr>
              <a:t>basic dense MLP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F7EE3-64A9-FDB8-5B1A-958F1BD0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2682"/>
          <a:stretch/>
        </p:blipFill>
        <p:spPr>
          <a:xfrm>
            <a:off x="2706783" y="1939047"/>
            <a:ext cx="5810250" cy="6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59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2D5B4-FE46-EC5E-90BF-430FA3215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62E83B-96AA-5B8F-36D6-6B24E6BD05B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2A972-0631-0BA7-0322-498EA96EBADF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</a:t>
            </a:r>
            <a:r>
              <a:rPr lang="en-US" sz="2400" dirty="0">
                <a:solidFill>
                  <a:schemeClr val="accent1"/>
                </a:solidFill>
              </a:rPr>
              <a:t>basic dense MLP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49FF3-7C86-7938-E720-A2445E37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2682"/>
          <a:stretch/>
        </p:blipFill>
        <p:spPr>
          <a:xfrm>
            <a:off x="2706783" y="1939047"/>
            <a:ext cx="5810250" cy="659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92542-B775-0258-1EFE-F8A855AD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41"/>
          <a:stretch/>
        </p:blipFill>
        <p:spPr>
          <a:xfrm>
            <a:off x="2706783" y="2834640"/>
            <a:ext cx="5810250" cy="31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25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A248B-52D7-ED0B-7095-FEF630DAA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2A85EF8-694A-2986-7EBE-579310ADB6E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855ED-BB40-9FD5-1E23-476195E2A52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383B9-5312-DE8B-7EE2-BB7DD181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79" y="1713716"/>
            <a:ext cx="7539878" cy="481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36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400E1-7948-DCD8-9D89-9343CABA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DAD3F92-259A-9C3D-386D-382C0D41ABC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BB3E3-C109-F31E-1920-88D32ED2E34F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37059-1FC0-2ADC-C671-6E416E4C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79" y="1713716"/>
            <a:ext cx="7539878" cy="481108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D1DEB1-1088-BAFF-623B-B6E8258FFFC8}"/>
              </a:ext>
            </a:extLst>
          </p:cNvPr>
          <p:cNvSpPr/>
          <p:nvPr/>
        </p:nvSpPr>
        <p:spPr>
          <a:xfrm>
            <a:off x="4066391" y="5037433"/>
            <a:ext cx="4862456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01C94-31C1-3DA7-10B0-A04385935A59}"/>
              </a:ext>
            </a:extLst>
          </p:cNvPr>
          <p:cNvSpPr txBox="1"/>
          <p:nvPr/>
        </p:nvSpPr>
        <p:spPr>
          <a:xfrm>
            <a:off x="1102549" y="4926447"/>
            <a:ext cx="236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Update from previous code</a:t>
            </a:r>
          </a:p>
        </p:txBody>
      </p:sp>
    </p:spTree>
    <p:extLst>
      <p:ext uri="{BB962C8B-B14F-4D97-AF65-F5344CB8AC3E}">
        <p14:creationId xmlns:p14="http://schemas.microsoft.com/office/powerpoint/2010/main" val="1488785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0A6BC-08EA-9539-6B73-7444C9F2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67C92F-BC3F-C07D-2788-3246F2EEE9A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CA3E5-4591-C76D-A01F-127159B1455A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D16F2-DBBE-8E3B-85A4-717E4DA6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47" y="1636573"/>
            <a:ext cx="8251172" cy="4802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284393-ABBE-32C9-D348-1C36281EA50C}"/>
              </a:ext>
            </a:extLst>
          </p:cNvPr>
          <p:cNvSpPr txBox="1"/>
          <p:nvPr/>
        </p:nvSpPr>
        <p:spPr>
          <a:xfrm>
            <a:off x="302474" y="3429000"/>
            <a:ext cx="2526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Code unchanged from previous example</a:t>
            </a:r>
          </a:p>
        </p:txBody>
      </p:sp>
    </p:spTree>
    <p:extLst>
      <p:ext uri="{BB962C8B-B14F-4D97-AF65-F5344CB8AC3E}">
        <p14:creationId xmlns:p14="http://schemas.microsoft.com/office/powerpoint/2010/main" val="1585646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ACC96-B8D6-6F2A-CD6E-D65ED55F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F0D048A-E64D-4F20-F4BF-AEB885AE18B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02D0E-B356-CD10-AA32-B9FC8DB90CA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DB54808B-4C93-22B0-0772-943427626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12" y="1941991"/>
            <a:ext cx="4876800" cy="3657600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A60F2A45-25EE-4EDE-03C4-0DD84F4EF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41" y="1941991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3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B8B8-0455-8457-7F69-174C1945F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60E9F3-CAD1-DE12-FCCC-04D30CD0431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C1080-41C9-3661-0C92-BD9FD2C2F35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Correlating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5" name="Picture 4" descr="A graph of red and blue dots&#10;&#10;Description automatically generated">
            <a:extLst>
              <a:ext uri="{FF2B5EF4-FFF2-40B4-BE49-F238E27FC236}">
                <a16:creationId xmlns:a16="http://schemas.microsoft.com/office/drawing/2014/main" id="{849CF47A-DD44-6092-880B-AA722BFA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F70E-AF2B-553A-2434-49BEEB184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3BA5D8-5515-F957-BB23-D471F579A52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1A899-2F51-0801-7F10-FCD65D8498F9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Visualizing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7" name="Picture 6" descr="A graph of a line graph&#10;&#10;Description automatically generated">
            <a:extLst>
              <a:ext uri="{FF2B5EF4-FFF2-40B4-BE49-F238E27FC236}">
                <a16:creationId xmlns:a16="http://schemas.microsoft.com/office/drawing/2014/main" id="{44D81948-A22E-DF7F-18FA-8A88B981A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20" y="1804331"/>
            <a:ext cx="6122670" cy="45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9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C93E-EA27-3BD8-2B70-1A92A09F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D40FA1-C94C-4541-C030-9FEE9D69985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Probabilistic DL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Basic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7199F-A423-81C6-EC07-ECBCCC4E7F8C}"/>
              </a:ext>
            </a:extLst>
          </p:cNvPr>
          <p:cNvSpPr txBox="1"/>
          <p:nvPr/>
        </p:nvSpPr>
        <p:spPr>
          <a:xfrm>
            <a:off x="1502228" y="1182231"/>
            <a:ext cx="757711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accent1"/>
                </a:solidFill>
              </a:rPr>
              <a:t>Ensemble method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Many models each with their own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History/beliefs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When inference is “easy”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Models predict similar estimation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When inference is “hard”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 predictions diverge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Inference confidence can be correlated to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Predict standard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070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35E3B-F286-AEB5-035D-030C56E9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791268-C3E6-667D-D702-FF4C9F0B945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F157C-8B63-82D1-48FA-5858BBBF2EC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Handling </a:t>
            </a:r>
            <a:r>
              <a:rPr lang="en-US" sz="2400" dirty="0">
                <a:solidFill>
                  <a:schemeClr val="accent1"/>
                </a:solidFill>
              </a:rPr>
              <a:t>dropped/missing data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0DEEA-A5B6-7F08-7B0D-AA0DCC776CF5}"/>
              </a:ext>
            </a:extLst>
          </p:cNvPr>
          <p:cNvSpPr txBox="1"/>
          <p:nvPr/>
        </p:nvSpPr>
        <p:spPr>
          <a:xfrm>
            <a:off x="1159724" y="1895475"/>
            <a:ext cx="730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Option 1: Use a sparse tensor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9195C-44CE-487B-1F94-59E5935C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01" y="2755996"/>
            <a:ext cx="8217749" cy="348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8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6E2C6-4AB5-4703-154C-1D3C53D10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1126DD-9D4F-9B22-BDC4-5047AF91F86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79584-BE06-2BDB-A0C9-0EE1DB19F7C2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Handling </a:t>
            </a:r>
            <a:r>
              <a:rPr lang="en-US" sz="2400" dirty="0">
                <a:solidFill>
                  <a:schemeClr val="accent1"/>
                </a:solidFill>
              </a:rPr>
              <a:t>dropped/missing data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F6AFD-6F4C-1E6E-4996-E349CF571867}"/>
              </a:ext>
            </a:extLst>
          </p:cNvPr>
          <p:cNvSpPr txBox="1"/>
          <p:nvPr/>
        </p:nvSpPr>
        <p:spPr>
          <a:xfrm>
            <a:off x="1159724" y="1895475"/>
            <a:ext cx="730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Option 2: Use a mask layer during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CC85D-2F44-CCF6-DC50-13F65C4A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65" y="2802971"/>
            <a:ext cx="72961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80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A5E77-045C-AAC8-1074-2F881DDAB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0767132-301B-E43A-83EF-F6EAF812458A}"/>
              </a:ext>
            </a:extLst>
          </p:cNvPr>
          <p:cNvSpPr txBox="1"/>
          <p:nvPr/>
        </p:nvSpPr>
        <p:spPr>
          <a:xfrm>
            <a:off x="984865" y="2367171"/>
            <a:ext cx="11207135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</a:t>
            </a:r>
            <a:endParaRPr lang="en-US" sz="4400" u="sng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Health diagnostics: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9A258-5204-163C-C1D8-417D10A4AAA2}"/>
              </a:ext>
            </a:extLst>
          </p:cNvPr>
          <p:cNvSpPr txBox="1"/>
          <p:nvPr/>
        </p:nvSpPr>
        <p:spPr>
          <a:xfrm>
            <a:off x="984865" y="4134223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4 Signal diagnostics, ensemble DL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1674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18B6-2FF2-A2A7-DDBE-461A397D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F11940-D893-4387-FF4A-F4929A16AE2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EACD9-73DB-4648-4A51-5DC71C42482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New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F3D51-4968-7037-88BC-73102367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612" y="2090737"/>
            <a:ext cx="6600825" cy="35337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F821A1-2F5F-369A-4776-DBEB33C9199E}"/>
              </a:ext>
            </a:extLst>
          </p:cNvPr>
          <p:cNvSpPr/>
          <p:nvPr/>
        </p:nvSpPr>
        <p:spPr>
          <a:xfrm>
            <a:off x="4619625" y="4532608"/>
            <a:ext cx="6257925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9FB8-4BE3-6E5B-BD00-EA12C5BAB4B2}"/>
              </a:ext>
            </a:extLst>
          </p:cNvPr>
          <p:cNvSpPr txBox="1"/>
          <p:nvPr/>
        </p:nvSpPr>
        <p:spPr>
          <a:xfrm>
            <a:off x="1224017" y="4421622"/>
            <a:ext cx="334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1D CNNs for direct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56011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58247-3F2E-08EC-D845-E26A604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29E629-5895-DA77-F38D-A325AF9924A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488A5-135F-AE3C-1C48-19E9A6099AE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04392-FB08-9409-1662-0223CB28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71" y="1709864"/>
            <a:ext cx="8837453" cy="46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06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05938-F6B5-329C-964D-253B99C5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A78E882-E15A-FE9A-ECFC-8CD451B2506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18CCF-72E3-68A8-10D0-41E036AF330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06033-22D3-9981-6746-E6497E04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818"/>
          <a:stretch/>
        </p:blipFill>
        <p:spPr>
          <a:xfrm>
            <a:off x="3249771" y="1709865"/>
            <a:ext cx="8837453" cy="408133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D17DC32-78A7-201D-9E77-B7F973E4CBA5}"/>
              </a:ext>
            </a:extLst>
          </p:cNvPr>
          <p:cNvCxnSpPr/>
          <p:nvPr/>
        </p:nvCxnSpPr>
        <p:spPr>
          <a:xfrm>
            <a:off x="1847462" y="289715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5AC895-92FB-3DE6-84FD-0EE235E6E606}"/>
              </a:ext>
            </a:extLst>
          </p:cNvPr>
          <p:cNvCxnSpPr/>
          <p:nvPr/>
        </p:nvCxnSpPr>
        <p:spPr>
          <a:xfrm>
            <a:off x="1847462" y="3636411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70C059-7D82-1575-A8D3-B083E605CBAE}"/>
              </a:ext>
            </a:extLst>
          </p:cNvPr>
          <p:cNvCxnSpPr/>
          <p:nvPr/>
        </p:nvCxnSpPr>
        <p:spPr>
          <a:xfrm>
            <a:off x="1847462" y="4493273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9DDD53-F6E3-D999-D5FA-98E2A84B05FA}"/>
              </a:ext>
            </a:extLst>
          </p:cNvPr>
          <p:cNvCxnSpPr/>
          <p:nvPr/>
        </p:nvCxnSpPr>
        <p:spPr>
          <a:xfrm>
            <a:off x="1847462" y="4883215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0F49F1-EB50-4D55-9726-ED5710969542}"/>
              </a:ext>
            </a:extLst>
          </p:cNvPr>
          <p:cNvSpPr txBox="1"/>
          <p:nvPr/>
        </p:nvSpPr>
        <p:spPr>
          <a:xfrm>
            <a:off x="560658" y="2108918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X sequence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26E32-5D50-7FFF-4C1B-D09AA1894777}"/>
              </a:ext>
            </a:extLst>
          </p:cNvPr>
          <p:cNvSpPr txBox="1"/>
          <p:nvPr/>
        </p:nvSpPr>
        <p:spPr>
          <a:xfrm>
            <a:off x="582384" y="3004956"/>
            <a:ext cx="229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a-type signal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3D86B-E545-B065-504E-0A1FC1F460BD}"/>
              </a:ext>
            </a:extLst>
          </p:cNvPr>
          <p:cNvSpPr txBox="1"/>
          <p:nvPr/>
        </p:nvSpPr>
        <p:spPr>
          <a:xfrm>
            <a:off x="582384" y="4421550"/>
            <a:ext cx="200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Add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5405C-F8D6-570D-EC0F-10939A79D4BE}"/>
              </a:ext>
            </a:extLst>
          </p:cNvPr>
          <p:cNvSpPr txBox="1"/>
          <p:nvPr/>
        </p:nvSpPr>
        <p:spPr>
          <a:xfrm>
            <a:off x="582384" y="3834010"/>
            <a:ext cx="229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b-type signal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E695B-8071-12B4-FDB7-E9429114E87B}"/>
              </a:ext>
            </a:extLst>
          </p:cNvPr>
          <p:cNvSpPr txBox="1"/>
          <p:nvPr/>
        </p:nvSpPr>
        <p:spPr>
          <a:xfrm>
            <a:off x="582384" y="5042323"/>
            <a:ext cx="255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Aggregate signal</a:t>
            </a:r>
          </a:p>
        </p:txBody>
      </p:sp>
    </p:spTree>
    <p:extLst>
      <p:ext uri="{BB962C8B-B14F-4D97-AF65-F5344CB8AC3E}">
        <p14:creationId xmlns:p14="http://schemas.microsoft.com/office/powerpoint/2010/main" val="3583522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70B4-7BD9-A4E2-FCD8-6ED42389C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269D38-8FD4-685F-B708-B45516C31B6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D2B3BE-CD21-CA48-CD0F-8E8D9A63B692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17" name="Picture 16" descr="A graph of a sound wave&#10;&#10;Description automatically generated">
            <a:extLst>
              <a:ext uri="{FF2B5EF4-FFF2-40B4-BE49-F238E27FC236}">
                <a16:creationId xmlns:a16="http://schemas.microsoft.com/office/drawing/2014/main" id="{1A4F01FA-B8C0-325E-74FC-12B821D3D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77" y="1929946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45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B1830-F659-E1D7-5A51-D2F190936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869998-C053-630D-AE10-2600D382389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C49AD-01B9-089C-4F27-66E7C4602CA4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 descr="A graph showing a sound wave&#10;&#10;Description automatically generated">
            <a:extLst>
              <a:ext uri="{FF2B5EF4-FFF2-40B4-BE49-F238E27FC236}">
                <a16:creationId xmlns:a16="http://schemas.microsoft.com/office/drawing/2014/main" id="{826917B3-35DD-A79C-4B75-204077351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876800" cy="3657600"/>
          </a:xfrm>
          <a:prstGeom prst="rect">
            <a:avLst/>
          </a:prstGeom>
        </p:spPr>
      </p:pic>
      <p:pic>
        <p:nvPicPr>
          <p:cNvPr id="6" name="Picture 5" descr="A graph showing a sound wave&#10;&#10;Description automatically generated">
            <a:extLst>
              <a:ext uri="{FF2B5EF4-FFF2-40B4-BE49-F238E27FC236}">
                <a16:creationId xmlns:a16="http://schemas.microsoft.com/office/drawing/2014/main" id="{5BA9C0F6-9414-36BE-E899-A8E76DCF3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88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80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733-D364-44EF-BC87-6FC998EF5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5CBAE9-57FB-C9CE-C02F-48118E21ED1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D271A-271C-6D7B-11F5-1C9126989A2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5" name="Picture 4" descr="A graph of a sound wave&#10;&#10;Description automatically generated">
            <a:extLst>
              <a:ext uri="{FF2B5EF4-FFF2-40B4-BE49-F238E27FC236}">
                <a16:creationId xmlns:a16="http://schemas.microsoft.com/office/drawing/2014/main" id="{29570C3B-D706-E54A-330C-529294511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876800" cy="3657600"/>
          </a:xfrm>
          <a:prstGeom prst="rect">
            <a:avLst/>
          </a:prstGeom>
        </p:spPr>
      </p:pic>
      <p:pic>
        <p:nvPicPr>
          <p:cNvPr id="8" name="Picture 7" descr="A graph showing a sound wave&#10;&#10;Description automatically generated">
            <a:extLst>
              <a:ext uri="{FF2B5EF4-FFF2-40B4-BE49-F238E27FC236}">
                <a16:creationId xmlns:a16="http://schemas.microsoft.com/office/drawing/2014/main" id="{B2058EF3-565E-7695-DE78-D3B770825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18288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94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81FA5-8016-64B9-DE9C-45FDC9A54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4E4D95-5599-D466-175E-160966F732E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35214-D344-2E7D-F04A-1AF85805B8B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CDA25-1FD9-7C63-9CE0-0B69E41A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891" y="1545318"/>
            <a:ext cx="8885382" cy="51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0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9A96-8286-A839-AEF4-AD5182EB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DC11B3-D065-870A-F563-5AECF0681CA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Probabilistic DL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Basic Concepts</a:t>
            </a:r>
          </a:p>
        </p:txBody>
      </p:sp>
      <p:pic>
        <p:nvPicPr>
          <p:cNvPr id="2" name="Google Shape;1275;p54">
            <a:extLst>
              <a:ext uri="{FF2B5EF4-FFF2-40B4-BE49-F238E27FC236}">
                <a16:creationId xmlns:a16="http://schemas.microsoft.com/office/drawing/2014/main" id="{40A1BE8C-892A-2970-FAFB-7ACC4FF6F6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1148" y="1287602"/>
            <a:ext cx="6639033" cy="5159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487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3E8F8-2CD5-66E0-E9F8-E3F03E9EB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2A4-110E-7E5C-2637-AF5D93F7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05" y="1459169"/>
            <a:ext cx="9110772" cy="5300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BAA04E-B3BE-2730-2677-795F7DDECF3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B9DBD-2D7A-5A61-4DF6-4912F573EC0E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D5FEF02-DCD9-2552-0595-604C764A61A3}"/>
              </a:ext>
            </a:extLst>
          </p:cNvPr>
          <p:cNvCxnSpPr/>
          <p:nvPr/>
        </p:nvCxnSpPr>
        <p:spPr>
          <a:xfrm>
            <a:off x="1847462" y="286020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A139C-43FE-1752-C013-1CF7445241D9}"/>
              </a:ext>
            </a:extLst>
          </p:cNvPr>
          <p:cNvCxnSpPr/>
          <p:nvPr/>
        </p:nvCxnSpPr>
        <p:spPr>
          <a:xfrm>
            <a:off x="1847462" y="3664117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B27474-BC39-98BD-2D28-E4D96D54B1C6}"/>
              </a:ext>
            </a:extLst>
          </p:cNvPr>
          <p:cNvCxnSpPr/>
          <p:nvPr/>
        </p:nvCxnSpPr>
        <p:spPr>
          <a:xfrm>
            <a:off x="1847462" y="431778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DE8F87-6CAE-1C5F-98E5-AD2E1487B06F}"/>
              </a:ext>
            </a:extLst>
          </p:cNvPr>
          <p:cNvCxnSpPr/>
          <p:nvPr/>
        </p:nvCxnSpPr>
        <p:spPr>
          <a:xfrm>
            <a:off x="1847462" y="5030993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83E4C6-0B58-0B19-81E3-9982AF5C9415}"/>
              </a:ext>
            </a:extLst>
          </p:cNvPr>
          <p:cNvSpPr txBox="1"/>
          <p:nvPr/>
        </p:nvSpPr>
        <p:spPr>
          <a:xfrm>
            <a:off x="97823" y="1886630"/>
            <a:ext cx="2836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Define which signals are present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7263B-E609-D254-6CA8-D259A82CACDF}"/>
              </a:ext>
            </a:extLst>
          </p:cNvPr>
          <p:cNvSpPr txBox="1"/>
          <p:nvPr/>
        </p:nvSpPr>
        <p:spPr>
          <a:xfrm>
            <a:off x="63657" y="3030290"/>
            <a:ext cx="317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a-signal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D13AA-D816-57B5-FA9B-89A75DEF5BBF}"/>
              </a:ext>
            </a:extLst>
          </p:cNvPr>
          <p:cNvSpPr txBox="1"/>
          <p:nvPr/>
        </p:nvSpPr>
        <p:spPr>
          <a:xfrm>
            <a:off x="97823" y="4451101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Turn signals on/off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2CE50-D092-6C73-BCC7-1E2CB8BB2422}"/>
              </a:ext>
            </a:extLst>
          </p:cNvPr>
          <p:cNvSpPr txBox="1"/>
          <p:nvPr/>
        </p:nvSpPr>
        <p:spPr>
          <a:xfrm>
            <a:off x="97823" y="5202592"/>
            <a:ext cx="2836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Produce feature signals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D0F79E-E263-DB6C-2C86-CB453B73EB2D}"/>
              </a:ext>
            </a:extLst>
          </p:cNvPr>
          <p:cNvSpPr txBox="1"/>
          <p:nvPr/>
        </p:nvSpPr>
        <p:spPr>
          <a:xfrm>
            <a:off x="97824" y="3730348"/>
            <a:ext cx="300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b-signal parameters</a:t>
            </a:r>
          </a:p>
        </p:txBody>
      </p:sp>
    </p:spTree>
    <p:extLst>
      <p:ext uri="{BB962C8B-B14F-4D97-AF65-F5344CB8AC3E}">
        <p14:creationId xmlns:p14="http://schemas.microsoft.com/office/powerpoint/2010/main" val="1067111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1DE9-F46E-C4CE-D90D-7860D44EE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FE482A-452B-9578-3CBD-B57B35FB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05" y="1459169"/>
            <a:ext cx="9110772" cy="5300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AB27F5-6B0B-5107-4E77-DDDFC1D3138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15251-F88F-B2F2-B4C6-DB61403A0CFA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08C73-0BA5-FA2A-F417-24DCABEB3283}"/>
              </a:ext>
            </a:extLst>
          </p:cNvPr>
          <p:cNvSpPr txBox="1"/>
          <p:nvPr/>
        </p:nvSpPr>
        <p:spPr>
          <a:xfrm>
            <a:off x="843274" y="5281078"/>
            <a:ext cx="2469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Reshape the input vector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ADFF3F-5119-5689-9B1C-AE623CF80BB4}"/>
              </a:ext>
            </a:extLst>
          </p:cNvPr>
          <p:cNvSpPr/>
          <p:nvPr/>
        </p:nvSpPr>
        <p:spPr>
          <a:xfrm>
            <a:off x="3289590" y="5851260"/>
            <a:ext cx="6011430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20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C494-B812-4812-0DD6-A0C7FA8A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993151A-617F-CD8C-A2B2-BE8692674AA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4B050-7AEB-1D45-462F-FECD61D6B11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11" name="Picture 10" descr="A graph showing a graph&#10;&#10;Description automatically generated">
            <a:extLst>
              <a:ext uri="{FF2B5EF4-FFF2-40B4-BE49-F238E27FC236}">
                <a16:creationId xmlns:a16="http://schemas.microsoft.com/office/drawing/2014/main" id="{53B489CC-04FB-8807-1C52-0621D1489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02" y="1825749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64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56716-FBF1-C775-259B-68EE38ADD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EBEA35-0E63-B1C1-53DB-121EEDBA397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33F1E-B765-7831-810A-06AD8B7AE41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Deep learning</a:t>
            </a:r>
            <a:r>
              <a:rPr lang="en-US" sz="2400" dirty="0">
                <a:solidFill>
                  <a:schemeClr val="accent1"/>
                </a:solidFill>
              </a:rPr>
              <a:t> model architecture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1623A-4959-874E-CD49-36C51E86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97" y="1776123"/>
            <a:ext cx="87344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15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E1BD4-5ED0-AF81-558E-5EF1CA5F2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FD5706-7C20-A0FF-8D08-DE95FC4E798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4C898-36B0-6707-B184-25863A4B3CCA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Deep learning</a:t>
            </a:r>
            <a:r>
              <a:rPr lang="en-US" sz="2400" dirty="0">
                <a:solidFill>
                  <a:schemeClr val="accent1"/>
                </a:solidFill>
              </a:rPr>
              <a:t> model architecture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A8F2C-52F3-F98E-0175-34E67692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97" y="1776123"/>
            <a:ext cx="8734425" cy="4543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E07C4-2BD0-B377-10C0-72A166C5FCC2}"/>
              </a:ext>
            </a:extLst>
          </p:cNvPr>
          <p:cNvSpPr txBox="1"/>
          <p:nvPr/>
        </p:nvSpPr>
        <p:spPr>
          <a:xfrm>
            <a:off x="910623" y="2751044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Vanilla CNN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659D5B-2EAF-F638-FC42-73243D3D9FE1}"/>
              </a:ext>
            </a:extLst>
          </p:cNvPr>
          <p:cNvCxnSpPr/>
          <p:nvPr/>
        </p:nvCxnSpPr>
        <p:spPr>
          <a:xfrm>
            <a:off x="1847462" y="479060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243DB0-69F6-BD83-4FC5-514C43D2559B}"/>
              </a:ext>
            </a:extLst>
          </p:cNvPr>
          <p:cNvCxnSpPr/>
          <p:nvPr/>
        </p:nvCxnSpPr>
        <p:spPr>
          <a:xfrm>
            <a:off x="1847462" y="5427915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CCA603-E3F3-2BA2-08D0-75A20743EC69}"/>
              </a:ext>
            </a:extLst>
          </p:cNvPr>
          <p:cNvSpPr txBox="1"/>
          <p:nvPr/>
        </p:nvSpPr>
        <p:spPr>
          <a:xfrm>
            <a:off x="910623" y="4842953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Sigmoid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D2689-4033-845C-0B37-9836E71B49B7}"/>
              </a:ext>
            </a:extLst>
          </p:cNvPr>
          <p:cNvSpPr txBox="1"/>
          <p:nvPr/>
        </p:nvSpPr>
        <p:spPr>
          <a:xfrm>
            <a:off x="217895" y="5603559"/>
            <a:ext cx="3062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Binary cross-entropy</a:t>
            </a:r>
          </a:p>
        </p:txBody>
      </p:sp>
    </p:spTree>
    <p:extLst>
      <p:ext uri="{BB962C8B-B14F-4D97-AF65-F5344CB8AC3E}">
        <p14:creationId xmlns:p14="http://schemas.microsoft.com/office/powerpoint/2010/main" val="3787234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B1BAD-A2E5-F91A-EA3B-AC103EA4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94F90C-8796-F009-CADE-8937A21BC8F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E7240-CB33-BB98-08D5-B4EA5BAE84A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Deep learning</a:t>
            </a:r>
            <a:r>
              <a:rPr lang="en-US" sz="2400" dirty="0">
                <a:solidFill>
                  <a:schemeClr val="accent1"/>
                </a:solidFill>
              </a:rPr>
              <a:t> model architecture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7E3CE-2659-368F-2CCC-1994787F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389" y="1671892"/>
            <a:ext cx="4884593" cy="49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6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9746-C39B-394C-0BD3-C711D74F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AE92490-5B30-3250-EED9-59300F07627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52971-6D52-B483-4C28-1C6759F77750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Single model</a:t>
            </a:r>
            <a:r>
              <a:rPr lang="en-US" sz="2400" dirty="0">
                <a:solidFill>
                  <a:schemeClr val="accent1"/>
                </a:solidFill>
              </a:rPr>
              <a:t> performance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67CCF-AF2B-4A35-6EAE-5B7FE65D4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46" y="1850159"/>
            <a:ext cx="64008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ADACCD-4493-0243-9C3D-DA1624B7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46" y="3098079"/>
            <a:ext cx="83153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6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477A9-0DEA-07E1-F145-11999894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AF2E58-46DB-0420-84D7-4CED67943DC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0E280-73E9-B407-B398-F7E28A943CB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50345-E79C-B471-84F7-745B360D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50" y="2091748"/>
            <a:ext cx="9429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9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1686-BDF2-F8F6-8C8D-94EAB477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85CD408-B8AA-E279-23AC-77821002C72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ED0A3-4AC0-43B3-D0F6-56BA73B891B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E3942-394A-56E5-D8A1-B642BA93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26" y="1642645"/>
            <a:ext cx="7431050" cy="47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28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D6D5-2CB3-BB1F-6478-74A0F62F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8D9D2C0-949E-9D0C-E7CE-FCDEA578B6B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09685-F389-6ADD-D8A9-A35CC37BD8CD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3167A-A96B-2906-8AD7-2D75C458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26" y="1642645"/>
            <a:ext cx="7431050" cy="473191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C8E0F5E-3BF1-7098-6045-7982D8F8137B}"/>
              </a:ext>
            </a:extLst>
          </p:cNvPr>
          <p:cNvCxnSpPr/>
          <p:nvPr/>
        </p:nvCxnSpPr>
        <p:spPr>
          <a:xfrm>
            <a:off x="2333036" y="4493151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A970A-FF8E-CC2D-9461-863C96ADB55B}"/>
              </a:ext>
            </a:extLst>
          </p:cNvPr>
          <p:cNvCxnSpPr/>
          <p:nvPr/>
        </p:nvCxnSpPr>
        <p:spPr>
          <a:xfrm>
            <a:off x="2333036" y="5505033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ECDA8B-3C87-D78B-C5CD-45346E764287}"/>
              </a:ext>
            </a:extLst>
          </p:cNvPr>
          <p:cNvSpPr txBox="1"/>
          <p:nvPr/>
        </p:nvSpPr>
        <p:spPr>
          <a:xfrm>
            <a:off x="1968242" y="3623623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a-signal stats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5E0BC-6D76-939E-56B8-276E1FF9EEBC}"/>
              </a:ext>
            </a:extLst>
          </p:cNvPr>
          <p:cNvSpPr txBox="1"/>
          <p:nvPr/>
        </p:nvSpPr>
        <p:spPr>
          <a:xfrm>
            <a:off x="1968242" y="4768260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b-signal stats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FEB4E-934A-18CA-D160-7B6D5B17AA48}"/>
              </a:ext>
            </a:extLst>
          </p:cNvPr>
          <p:cNvSpPr txBox="1"/>
          <p:nvPr/>
        </p:nvSpPr>
        <p:spPr>
          <a:xfrm>
            <a:off x="1968242" y="5604601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70624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49D90-5255-833C-AEEE-ABEFE9113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B3BEC5-D50A-A731-1707-2D064637427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Tutorial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A0635-BA53-4D20-3286-609CA36EBDEA}"/>
              </a:ext>
            </a:extLst>
          </p:cNvPr>
          <p:cNvSpPr txBox="1"/>
          <p:nvPr/>
        </p:nvSpPr>
        <p:spPr>
          <a:xfrm>
            <a:off x="246083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https://github.com/globaltechinc/probablistic_deep_learning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9EA4C-F95A-1B92-DA9C-34B9D127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3" y="1545318"/>
            <a:ext cx="5431242" cy="4507522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11C40B2-A39A-BDBE-1B86-089F2FFD7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14" y="1626201"/>
            <a:ext cx="4234295" cy="42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32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9DC92-7284-0622-6F6A-432AB938B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928D9D-2589-3CA6-54E8-97113712F99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A8A81-14ED-441E-9F02-14BE3A7C8982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EE6C39B-8869-ED87-CC7F-7CBC98633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02" y="190665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8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9EBB-9362-D13E-3CF0-A9BFB52D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547B917-90E1-617E-2565-D3968B707416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9884-DA2B-0BF4-79E3-49A3DBA94456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5 Deep learning </a:t>
            </a:r>
            <a:r>
              <a:rPr lang="en-US" sz="2400" dirty="0" err="1">
                <a:solidFill>
                  <a:schemeClr val="accent1"/>
                </a:solidFill>
              </a:rPr>
              <a:t>masksensemble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6757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BF461-E729-EF48-7FC5-B64A70F0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6CBF0A-4684-6772-7D4D-6A5C9451146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DC73A-22A9-7C97-75DF-DD5B55721936}"/>
              </a:ext>
            </a:extLst>
          </p:cNvPr>
          <p:cNvSpPr txBox="1"/>
          <p:nvPr/>
        </p:nvSpPr>
        <p:spPr>
          <a:xfrm>
            <a:off x="375392" y="911355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https://github.com/nikitadurasov/masksembles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3B247-28F5-49F4-E11C-A6D888C0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7480"/>
            <a:ext cx="5093855" cy="436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96303-D916-F766-2129-66C7203D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02" y="1607480"/>
            <a:ext cx="4773699" cy="4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58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973E3-EB58-FC86-BAD3-10FA92C58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489F17A-CEA2-9BD2-055C-4ED667986D1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Google Shape;842;p44">
            <a:extLst>
              <a:ext uri="{FF2B5EF4-FFF2-40B4-BE49-F238E27FC236}">
                <a16:creationId xmlns:a16="http://schemas.microsoft.com/office/drawing/2014/main" id="{24EC52AE-724C-A405-1D53-768BC8B3DBA0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Predictive uncertainty</a:t>
            </a:r>
            <a:r>
              <a:rPr lang="en-US" sz="2400" dirty="0">
                <a:latin typeface="+mn-lt"/>
              </a:rPr>
              <a:t> in Deep Learning</a:t>
            </a:r>
          </a:p>
        </p:txBody>
      </p:sp>
      <p:sp>
        <p:nvSpPr>
          <p:cNvPr id="151" name="Google Shape;920;p45">
            <a:extLst>
              <a:ext uri="{FF2B5EF4-FFF2-40B4-BE49-F238E27FC236}">
                <a16:creationId xmlns:a16="http://schemas.microsoft.com/office/drawing/2014/main" id="{5524178C-E62F-E017-1948-402684BDDD4B}"/>
              </a:ext>
            </a:extLst>
          </p:cNvPr>
          <p:cNvSpPr/>
          <p:nvPr/>
        </p:nvSpPr>
        <p:spPr>
          <a:xfrm>
            <a:off x="1090749" y="1918086"/>
            <a:ext cx="3576900" cy="57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 Ensembling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52" name="Google Shape;921;p45">
            <a:extLst>
              <a:ext uri="{FF2B5EF4-FFF2-40B4-BE49-F238E27FC236}">
                <a16:creationId xmlns:a16="http://schemas.microsoft.com/office/drawing/2014/main" id="{EFAD774A-70A3-C3B2-481A-92DFD962E02D}"/>
              </a:ext>
            </a:extLst>
          </p:cNvPr>
          <p:cNvSpPr/>
          <p:nvPr/>
        </p:nvSpPr>
        <p:spPr>
          <a:xfrm>
            <a:off x="1300113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922;p45">
            <a:extLst>
              <a:ext uri="{FF2B5EF4-FFF2-40B4-BE49-F238E27FC236}">
                <a16:creationId xmlns:a16="http://schemas.microsoft.com/office/drawing/2014/main" id="{1BCC2709-CEC6-7C71-8427-C965F8AA1869}"/>
              </a:ext>
            </a:extLst>
          </p:cNvPr>
          <p:cNvSpPr/>
          <p:nvPr/>
        </p:nvSpPr>
        <p:spPr>
          <a:xfrm>
            <a:off x="1718848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923;p45">
            <a:extLst>
              <a:ext uri="{FF2B5EF4-FFF2-40B4-BE49-F238E27FC236}">
                <a16:creationId xmlns:a16="http://schemas.microsoft.com/office/drawing/2014/main" id="{595329A3-6831-06D0-33BF-216298EE6F0D}"/>
              </a:ext>
            </a:extLst>
          </p:cNvPr>
          <p:cNvSpPr/>
          <p:nvPr/>
        </p:nvSpPr>
        <p:spPr>
          <a:xfrm>
            <a:off x="1090746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924;p45">
            <a:extLst>
              <a:ext uri="{FF2B5EF4-FFF2-40B4-BE49-F238E27FC236}">
                <a16:creationId xmlns:a16="http://schemas.microsoft.com/office/drawing/2014/main" id="{C2DF99B7-CFAA-9275-F372-DF1EB7A6606E}"/>
              </a:ext>
            </a:extLst>
          </p:cNvPr>
          <p:cNvSpPr/>
          <p:nvPr/>
        </p:nvSpPr>
        <p:spPr>
          <a:xfrm>
            <a:off x="1509481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925;p45">
            <a:extLst>
              <a:ext uri="{FF2B5EF4-FFF2-40B4-BE49-F238E27FC236}">
                <a16:creationId xmlns:a16="http://schemas.microsoft.com/office/drawing/2014/main" id="{4273C31B-243D-ED1A-3644-F0C3C5C9895C}"/>
              </a:ext>
            </a:extLst>
          </p:cNvPr>
          <p:cNvSpPr/>
          <p:nvPr/>
        </p:nvSpPr>
        <p:spPr>
          <a:xfrm>
            <a:off x="1928215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926;p45">
            <a:extLst>
              <a:ext uri="{FF2B5EF4-FFF2-40B4-BE49-F238E27FC236}">
                <a16:creationId xmlns:a16="http://schemas.microsoft.com/office/drawing/2014/main" id="{D246AD36-AAB2-6303-D324-83262532BC0D}"/>
              </a:ext>
            </a:extLst>
          </p:cNvPr>
          <p:cNvSpPr/>
          <p:nvPr/>
        </p:nvSpPr>
        <p:spPr>
          <a:xfrm>
            <a:off x="1300123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927;p45">
            <a:extLst>
              <a:ext uri="{FF2B5EF4-FFF2-40B4-BE49-F238E27FC236}">
                <a16:creationId xmlns:a16="http://schemas.microsoft.com/office/drawing/2014/main" id="{08865E52-E808-1563-6D91-1DF0022819F0}"/>
              </a:ext>
            </a:extLst>
          </p:cNvPr>
          <p:cNvSpPr/>
          <p:nvPr/>
        </p:nvSpPr>
        <p:spPr>
          <a:xfrm>
            <a:off x="1718858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" name="Google Shape;928;p45">
            <a:extLst>
              <a:ext uri="{FF2B5EF4-FFF2-40B4-BE49-F238E27FC236}">
                <a16:creationId xmlns:a16="http://schemas.microsoft.com/office/drawing/2014/main" id="{F623DBA1-2F8A-D64F-0721-8B4AFE1748C1}"/>
              </a:ext>
            </a:extLst>
          </p:cNvPr>
          <p:cNvCxnSpPr>
            <a:stCxn id="152" idx="5"/>
            <a:endCxn id="156" idx="1"/>
          </p:cNvCxnSpPr>
          <p:nvPr/>
        </p:nvCxnSpPr>
        <p:spPr>
          <a:xfrm>
            <a:off x="1549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929;p45">
            <a:extLst>
              <a:ext uri="{FF2B5EF4-FFF2-40B4-BE49-F238E27FC236}">
                <a16:creationId xmlns:a16="http://schemas.microsoft.com/office/drawing/2014/main" id="{855F7EF4-8DDC-3941-691D-01F2D1FAC01B}"/>
              </a:ext>
            </a:extLst>
          </p:cNvPr>
          <p:cNvCxnSpPr>
            <a:stCxn id="153" idx="3"/>
            <a:endCxn id="154" idx="7"/>
          </p:cNvCxnSpPr>
          <p:nvPr/>
        </p:nvCxnSpPr>
        <p:spPr>
          <a:xfrm flipH="1">
            <a:off x="1340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930;p45">
            <a:extLst>
              <a:ext uri="{FF2B5EF4-FFF2-40B4-BE49-F238E27FC236}">
                <a16:creationId xmlns:a16="http://schemas.microsoft.com/office/drawing/2014/main" id="{90B9942D-DEBE-39A1-F872-BD8641DC9D5E}"/>
              </a:ext>
            </a:extLst>
          </p:cNvPr>
          <p:cNvCxnSpPr>
            <a:endCxn id="155" idx="0"/>
          </p:cNvCxnSpPr>
          <p:nvPr/>
        </p:nvCxnSpPr>
        <p:spPr>
          <a:xfrm>
            <a:off x="1549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931;p45">
            <a:extLst>
              <a:ext uri="{FF2B5EF4-FFF2-40B4-BE49-F238E27FC236}">
                <a16:creationId xmlns:a16="http://schemas.microsoft.com/office/drawing/2014/main" id="{1CF5B823-9451-9071-013A-0A2AB130E207}"/>
              </a:ext>
            </a:extLst>
          </p:cNvPr>
          <p:cNvCxnSpPr>
            <a:endCxn id="155" idx="0"/>
          </p:cNvCxnSpPr>
          <p:nvPr/>
        </p:nvCxnSpPr>
        <p:spPr>
          <a:xfrm flipH="1">
            <a:off x="1655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932;p45">
            <a:extLst>
              <a:ext uri="{FF2B5EF4-FFF2-40B4-BE49-F238E27FC236}">
                <a16:creationId xmlns:a16="http://schemas.microsoft.com/office/drawing/2014/main" id="{80B70F3A-7B6C-B8E5-FE19-EE4C100EEF8D}"/>
              </a:ext>
            </a:extLst>
          </p:cNvPr>
          <p:cNvCxnSpPr>
            <a:endCxn id="157" idx="1"/>
          </p:cNvCxnSpPr>
          <p:nvPr/>
        </p:nvCxnSpPr>
        <p:spPr>
          <a:xfrm>
            <a:off x="1237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933;p45">
            <a:extLst>
              <a:ext uri="{FF2B5EF4-FFF2-40B4-BE49-F238E27FC236}">
                <a16:creationId xmlns:a16="http://schemas.microsoft.com/office/drawing/2014/main" id="{923C5081-2E1F-DEEC-7CD8-0A6C10D4BD26}"/>
              </a:ext>
            </a:extLst>
          </p:cNvPr>
          <p:cNvCxnSpPr>
            <a:stCxn id="155" idx="4"/>
            <a:endCxn id="157" idx="7"/>
          </p:cNvCxnSpPr>
          <p:nvPr/>
        </p:nvCxnSpPr>
        <p:spPr>
          <a:xfrm flipH="1">
            <a:off x="1549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934;p45">
            <a:extLst>
              <a:ext uri="{FF2B5EF4-FFF2-40B4-BE49-F238E27FC236}">
                <a16:creationId xmlns:a16="http://schemas.microsoft.com/office/drawing/2014/main" id="{E55C6859-F3C4-5FD3-89F9-406CE9D16007}"/>
              </a:ext>
            </a:extLst>
          </p:cNvPr>
          <p:cNvCxnSpPr>
            <a:endCxn id="158" idx="1"/>
          </p:cNvCxnSpPr>
          <p:nvPr/>
        </p:nvCxnSpPr>
        <p:spPr>
          <a:xfrm>
            <a:off x="1655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935;p45">
            <a:extLst>
              <a:ext uri="{FF2B5EF4-FFF2-40B4-BE49-F238E27FC236}">
                <a16:creationId xmlns:a16="http://schemas.microsoft.com/office/drawing/2014/main" id="{75E241CF-68D5-3881-8874-CA58101D2677}"/>
              </a:ext>
            </a:extLst>
          </p:cNvPr>
          <p:cNvCxnSpPr>
            <a:endCxn id="158" idx="7"/>
          </p:cNvCxnSpPr>
          <p:nvPr/>
        </p:nvCxnSpPr>
        <p:spPr>
          <a:xfrm flipH="1">
            <a:off x="1968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936;p45">
            <a:extLst>
              <a:ext uri="{FF2B5EF4-FFF2-40B4-BE49-F238E27FC236}">
                <a16:creationId xmlns:a16="http://schemas.microsoft.com/office/drawing/2014/main" id="{19561523-28C7-650D-88B3-6A6C0F4F3F18}"/>
              </a:ext>
            </a:extLst>
          </p:cNvPr>
          <p:cNvCxnSpPr>
            <a:endCxn id="158" idx="1"/>
          </p:cNvCxnSpPr>
          <p:nvPr/>
        </p:nvCxnSpPr>
        <p:spPr>
          <a:xfrm>
            <a:off x="1340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937;p45">
            <a:extLst>
              <a:ext uri="{FF2B5EF4-FFF2-40B4-BE49-F238E27FC236}">
                <a16:creationId xmlns:a16="http://schemas.microsoft.com/office/drawing/2014/main" id="{E859ECDB-554E-63ED-A451-1C36919F2B0D}"/>
              </a:ext>
            </a:extLst>
          </p:cNvPr>
          <p:cNvCxnSpPr>
            <a:stCxn id="156" idx="3"/>
            <a:endCxn id="157" idx="7"/>
          </p:cNvCxnSpPr>
          <p:nvPr/>
        </p:nvCxnSpPr>
        <p:spPr>
          <a:xfrm flipH="1">
            <a:off x="1549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938;p45">
            <a:extLst>
              <a:ext uri="{FF2B5EF4-FFF2-40B4-BE49-F238E27FC236}">
                <a16:creationId xmlns:a16="http://schemas.microsoft.com/office/drawing/2014/main" id="{304182A0-C453-2F00-A787-5A24D1E28930}"/>
              </a:ext>
            </a:extLst>
          </p:cNvPr>
          <p:cNvCxnSpPr>
            <a:stCxn id="152" idx="3"/>
            <a:endCxn id="154" idx="0"/>
          </p:cNvCxnSpPr>
          <p:nvPr/>
        </p:nvCxnSpPr>
        <p:spPr>
          <a:xfrm flipH="1">
            <a:off x="1237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939;p45">
            <a:extLst>
              <a:ext uri="{FF2B5EF4-FFF2-40B4-BE49-F238E27FC236}">
                <a16:creationId xmlns:a16="http://schemas.microsoft.com/office/drawing/2014/main" id="{CC8DB4CB-6006-916B-9F12-7FF3EB1669AA}"/>
              </a:ext>
            </a:extLst>
          </p:cNvPr>
          <p:cNvCxnSpPr>
            <a:stCxn id="153" idx="5"/>
            <a:endCxn id="156" idx="0"/>
          </p:cNvCxnSpPr>
          <p:nvPr/>
        </p:nvCxnSpPr>
        <p:spPr>
          <a:xfrm>
            <a:off x="1968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940;p45">
            <a:extLst>
              <a:ext uri="{FF2B5EF4-FFF2-40B4-BE49-F238E27FC236}">
                <a16:creationId xmlns:a16="http://schemas.microsoft.com/office/drawing/2014/main" id="{3BD68831-D6D2-897D-1B75-2A9503AE065A}"/>
              </a:ext>
            </a:extLst>
          </p:cNvPr>
          <p:cNvSpPr txBox="1"/>
          <p:nvPr/>
        </p:nvSpPr>
        <p:spPr>
          <a:xfrm>
            <a:off x="1383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1.05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72" name="Google Shape;941;p45">
            <a:extLst>
              <a:ext uri="{FF2B5EF4-FFF2-40B4-BE49-F238E27FC236}">
                <a16:creationId xmlns:a16="http://schemas.microsoft.com/office/drawing/2014/main" id="{85248316-1154-085E-873E-DEFF0E5B3C5D}"/>
              </a:ext>
            </a:extLst>
          </p:cNvPr>
          <p:cNvCxnSpPr>
            <a:stCxn id="157" idx="4"/>
            <a:endCxn id="171" idx="0"/>
          </p:cNvCxnSpPr>
          <p:nvPr/>
        </p:nvCxnSpPr>
        <p:spPr>
          <a:xfrm>
            <a:off x="1446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942;p45">
            <a:extLst>
              <a:ext uri="{FF2B5EF4-FFF2-40B4-BE49-F238E27FC236}">
                <a16:creationId xmlns:a16="http://schemas.microsoft.com/office/drawing/2014/main" id="{7FB31B89-E599-146E-1FDC-2C21A87DE3E5}"/>
              </a:ext>
            </a:extLst>
          </p:cNvPr>
          <p:cNvCxnSpPr>
            <a:endCxn id="171" idx="0"/>
          </p:cNvCxnSpPr>
          <p:nvPr/>
        </p:nvCxnSpPr>
        <p:spPr>
          <a:xfrm flipH="1">
            <a:off x="1675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943;p45">
            <a:extLst>
              <a:ext uri="{FF2B5EF4-FFF2-40B4-BE49-F238E27FC236}">
                <a16:creationId xmlns:a16="http://schemas.microsoft.com/office/drawing/2014/main" id="{7FA3F547-BA7D-BBA8-B0AA-08DA9574B4C2}"/>
              </a:ext>
            </a:extLst>
          </p:cNvPr>
          <p:cNvSpPr/>
          <p:nvPr/>
        </p:nvSpPr>
        <p:spPr>
          <a:xfrm>
            <a:off x="2490888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944;p45">
            <a:extLst>
              <a:ext uri="{FF2B5EF4-FFF2-40B4-BE49-F238E27FC236}">
                <a16:creationId xmlns:a16="http://schemas.microsoft.com/office/drawing/2014/main" id="{781172EA-1151-0BCF-8EE4-42C74F7E5F80}"/>
              </a:ext>
            </a:extLst>
          </p:cNvPr>
          <p:cNvSpPr/>
          <p:nvPr/>
        </p:nvSpPr>
        <p:spPr>
          <a:xfrm>
            <a:off x="2909623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945;p45">
            <a:extLst>
              <a:ext uri="{FF2B5EF4-FFF2-40B4-BE49-F238E27FC236}">
                <a16:creationId xmlns:a16="http://schemas.microsoft.com/office/drawing/2014/main" id="{47648CC7-653E-5655-15F5-66677F65EEF3}"/>
              </a:ext>
            </a:extLst>
          </p:cNvPr>
          <p:cNvSpPr/>
          <p:nvPr/>
        </p:nvSpPr>
        <p:spPr>
          <a:xfrm>
            <a:off x="2281521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946;p45">
            <a:extLst>
              <a:ext uri="{FF2B5EF4-FFF2-40B4-BE49-F238E27FC236}">
                <a16:creationId xmlns:a16="http://schemas.microsoft.com/office/drawing/2014/main" id="{5245D7FE-7297-F333-6DBF-80A66C389593}"/>
              </a:ext>
            </a:extLst>
          </p:cNvPr>
          <p:cNvSpPr/>
          <p:nvPr/>
        </p:nvSpPr>
        <p:spPr>
          <a:xfrm>
            <a:off x="2700256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947;p45">
            <a:extLst>
              <a:ext uri="{FF2B5EF4-FFF2-40B4-BE49-F238E27FC236}">
                <a16:creationId xmlns:a16="http://schemas.microsoft.com/office/drawing/2014/main" id="{0FD014C4-C790-00F7-AF20-5517816D776E}"/>
              </a:ext>
            </a:extLst>
          </p:cNvPr>
          <p:cNvSpPr/>
          <p:nvPr/>
        </p:nvSpPr>
        <p:spPr>
          <a:xfrm>
            <a:off x="3118990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948;p45">
            <a:extLst>
              <a:ext uri="{FF2B5EF4-FFF2-40B4-BE49-F238E27FC236}">
                <a16:creationId xmlns:a16="http://schemas.microsoft.com/office/drawing/2014/main" id="{71E23055-084D-C677-B5B8-9E12B6BA2CFB}"/>
              </a:ext>
            </a:extLst>
          </p:cNvPr>
          <p:cNvSpPr/>
          <p:nvPr/>
        </p:nvSpPr>
        <p:spPr>
          <a:xfrm>
            <a:off x="2490898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949;p45">
            <a:extLst>
              <a:ext uri="{FF2B5EF4-FFF2-40B4-BE49-F238E27FC236}">
                <a16:creationId xmlns:a16="http://schemas.microsoft.com/office/drawing/2014/main" id="{F6CC5CED-04A5-CF65-0204-4A1A86A589FB}"/>
              </a:ext>
            </a:extLst>
          </p:cNvPr>
          <p:cNvSpPr/>
          <p:nvPr/>
        </p:nvSpPr>
        <p:spPr>
          <a:xfrm>
            <a:off x="2909633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950;p45">
            <a:extLst>
              <a:ext uri="{FF2B5EF4-FFF2-40B4-BE49-F238E27FC236}">
                <a16:creationId xmlns:a16="http://schemas.microsoft.com/office/drawing/2014/main" id="{2CE6387C-A639-EFCF-0BE0-E5E4B6C7E656}"/>
              </a:ext>
            </a:extLst>
          </p:cNvPr>
          <p:cNvCxnSpPr>
            <a:stCxn id="174" idx="5"/>
            <a:endCxn id="178" idx="1"/>
          </p:cNvCxnSpPr>
          <p:nvPr/>
        </p:nvCxnSpPr>
        <p:spPr>
          <a:xfrm>
            <a:off x="2740553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951;p45">
            <a:extLst>
              <a:ext uri="{FF2B5EF4-FFF2-40B4-BE49-F238E27FC236}">
                <a16:creationId xmlns:a16="http://schemas.microsoft.com/office/drawing/2014/main" id="{EBCB7D5C-F76E-F269-8A1C-F3455F69EA46}"/>
              </a:ext>
            </a:extLst>
          </p:cNvPr>
          <p:cNvCxnSpPr>
            <a:stCxn id="175" idx="3"/>
            <a:endCxn id="176" idx="7"/>
          </p:cNvCxnSpPr>
          <p:nvPr/>
        </p:nvCxnSpPr>
        <p:spPr>
          <a:xfrm flipH="1">
            <a:off x="2531259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952;p45">
            <a:extLst>
              <a:ext uri="{FF2B5EF4-FFF2-40B4-BE49-F238E27FC236}">
                <a16:creationId xmlns:a16="http://schemas.microsoft.com/office/drawing/2014/main" id="{D293AD60-6A26-7C85-8A2B-AB96E2A5B50E}"/>
              </a:ext>
            </a:extLst>
          </p:cNvPr>
          <p:cNvCxnSpPr>
            <a:endCxn id="177" idx="0"/>
          </p:cNvCxnSpPr>
          <p:nvPr/>
        </p:nvCxnSpPr>
        <p:spPr>
          <a:xfrm>
            <a:off x="27406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953;p45">
            <a:extLst>
              <a:ext uri="{FF2B5EF4-FFF2-40B4-BE49-F238E27FC236}">
                <a16:creationId xmlns:a16="http://schemas.microsoft.com/office/drawing/2014/main" id="{B56DAF74-C780-C2D2-A851-C65D339F721B}"/>
              </a:ext>
            </a:extLst>
          </p:cNvPr>
          <p:cNvCxnSpPr>
            <a:endCxn id="177" idx="0"/>
          </p:cNvCxnSpPr>
          <p:nvPr/>
        </p:nvCxnSpPr>
        <p:spPr>
          <a:xfrm flipH="1">
            <a:off x="28465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954;p45">
            <a:extLst>
              <a:ext uri="{FF2B5EF4-FFF2-40B4-BE49-F238E27FC236}">
                <a16:creationId xmlns:a16="http://schemas.microsoft.com/office/drawing/2014/main" id="{8DB735F8-528F-C5A4-8C46-1E03E9E1858B}"/>
              </a:ext>
            </a:extLst>
          </p:cNvPr>
          <p:cNvCxnSpPr>
            <a:endCxn id="179" idx="1"/>
          </p:cNvCxnSpPr>
          <p:nvPr/>
        </p:nvCxnSpPr>
        <p:spPr>
          <a:xfrm>
            <a:off x="2427834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955;p45">
            <a:extLst>
              <a:ext uri="{FF2B5EF4-FFF2-40B4-BE49-F238E27FC236}">
                <a16:creationId xmlns:a16="http://schemas.microsoft.com/office/drawing/2014/main" id="{D8B11EF5-CA54-E4CE-8BA5-ED38AB4B5EC5}"/>
              </a:ext>
            </a:extLst>
          </p:cNvPr>
          <p:cNvCxnSpPr>
            <a:stCxn id="177" idx="4"/>
            <a:endCxn id="179" idx="7"/>
          </p:cNvCxnSpPr>
          <p:nvPr/>
        </p:nvCxnSpPr>
        <p:spPr>
          <a:xfrm flipH="1">
            <a:off x="2740606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956;p45">
            <a:extLst>
              <a:ext uri="{FF2B5EF4-FFF2-40B4-BE49-F238E27FC236}">
                <a16:creationId xmlns:a16="http://schemas.microsoft.com/office/drawing/2014/main" id="{44B743D1-6399-1280-4944-620060CAF517}"/>
              </a:ext>
            </a:extLst>
          </p:cNvPr>
          <p:cNvCxnSpPr>
            <a:endCxn id="180" idx="1"/>
          </p:cNvCxnSpPr>
          <p:nvPr/>
        </p:nvCxnSpPr>
        <p:spPr>
          <a:xfrm>
            <a:off x="2846568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957;p45">
            <a:extLst>
              <a:ext uri="{FF2B5EF4-FFF2-40B4-BE49-F238E27FC236}">
                <a16:creationId xmlns:a16="http://schemas.microsoft.com/office/drawing/2014/main" id="{2B19E901-1E72-76AE-0B67-43269A0A983D}"/>
              </a:ext>
            </a:extLst>
          </p:cNvPr>
          <p:cNvCxnSpPr>
            <a:endCxn id="180" idx="7"/>
          </p:cNvCxnSpPr>
          <p:nvPr/>
        </p:nvCxnSpPr>
        <p:spPr>
          <a:xfrm flipH="1">
            <a:off x="315929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958;p45">
            <a:extLst>
              <a:ext uri="{FF2B5EF4-FFF2-40B4-BE49-F238E27FC236}">
                <a16:creationId xmlns:a16="http://schemas.microsoft.com/office/drawing/2014/main" id="{855B2CB9-5202-1AA1-18AA-B6DB95638590}"/>
              </a:ext>
            </a:extLst>
          </p:cNvPr>
          <p:cNvCxnSpPr>
            <a:endCxn id="180" idx="1"/>
          </p:cNvCxnSpPr>
          <p:nvPr/>
        </p:nvCxnSpPr>
        <p:spPr>
          <a:xfrm>
            <a:off x="2531268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959;p45">
            <a:extLst>
              <a:ext uri="{FF2B5EF4-FFF2-40B4-BE49-F238E27FC236}">
                <a16:creationId xmlns:a16="http://schemas.microsoft.com/office/drawing/2014/main" id="{62507385-02F0-BFB6-E4AE-2468AF0001CA}"/>
              </a:ext>
            </a:extLst>
          </p:cNvPr>
          <p:cNvCxnSpPr>
            <a:stCxn id="178" idx="3"/>
            <a:endCxn id="179" idx="7"/>
          </p:cNvCxnSpPr>
          <p:nvPr/>
        </p:nvCxnSpPr>
        <p:spPr>
          <a:xfrm flipH="1">
            <a:off x="2740626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960;p45">
            <a:extLst>
              <a:ext uri="{FF2B5EF4-FFF2-40B4-BE49-F238E27FC236}">
                <a16:creationId xmlns:a16="http://schemas.microsoft.com/office/drawing/2014/main" id="{6E52482E-0A04-188D-6121-FA1AE6FD5966}"/>
              </a:ext>
            </a:extLst>
          </p:cNvPr>
          <p:cNvCxnSpPr>
            <a:stCxn id="174" idx="3"/>
            <a:endCxn id="176" idx="0"/>
          </p:cNvCxnSpPr>
          <p:nvPr/>
        </p:nvCxnSpPr>
        <p:spPr>
          <a:xfrm flipH="1">
            <a:off x="2427824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961;p45">
            <a:extLst>
              <a:ext uri="{FF2B5EF4-FFF2-40B4-BE49-F238E27FC236}">
                <a16:creationId xmlns:a16="http://schemas.microsoft.com/office/drawing/2014/main" id="{A2C78E5E-A627-6222-E608-60FF89E33DB0}"/>
              </a:ext>
            </a:extLst>
          </p:cNvPr>
          <p:cNvCxnSpPr>
            <a:stCxn id="175" idx="5"/>
            <a:endCxn id="178" idx="0"/>
          </p:cNvCxnSpPr>
          <p:nvPr/>
        </p:nvCxnSpPr>
        <p:spPr>
          <a:xfrm>
            <a:off x="315928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962;p45">
            <a:extLst>
              <a:ext uri="{FF2B5EF4-FFF2-40B4-BE49-F238E27FC236}">
                <a16:creationId xmlns:a16="http://schemas.microsoft.com/office/drawing/2014/main" id="{FA283A39-B23E-B6DC-769E-E5EE67FF72D6}"/>
              </a:ext>
            </a:extLst>
          </p:cNvPr>
          <p:cNvSpPr txBox="1"/>
          <p:nvPr/>
        </p:nvSpPr>
        <p:spPr>
          <a:xfrm>
            <a:off x="2574024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0.98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94" name="Google Shape;963;p45">
            <a:extLst>
              <a:ext uri="{FF2B5EF4-FFF2-40B4-BE49-F238E27FC236}">
                <a16:creationId xmlns:a16="http://schemas.microsoft.com/office/drawing/2014/main" id="{2EF11625-36C8-1022-0729-42D18524631B}"/>
              </a:ext>
            </a:extLst>
          </p:cNvPr>
          <p:cNvCxnSpPr>
            <a:stCxn id="179" idx="4"/>
            <a:endCxn id="193" idx="0"/>
          </p:cNvCxnSpPr>
          <p:nvPr/>
        </p:nvCxnSpPr>
        <p:spPr>
          <a:xfrm>
            <a:off x="2637148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964;p45">
            <a:extLst>
              <a:ext uri="{FF2B5EF4-FFF2-40B4-BE49-F238E27FC236}">
                <a16:creationId xmlns:a16="http://schemas.microsoft.com/office/drawing/2014/main" id="{035651A6-7CEC-F287-F322-97491E2D1235}"/>
              </a:ext>
            </a:extLst>
          </p:cNvPr>
          <p:cNvCxnSpPr>
            <a:endCxn id="193" idx="0"/>
          </p:cNvCxnSpPr>
          <p:nvPr/>
        </p:nvCxnSpPr>
        <p:spPr>
          <a:xfrm flipH="1">
            <a:off x="2866674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965;p45">
            <a:extLst>
              <a:ext uri="{FF2B5EF4-FFF2-40B4-BE49-F238E27FC236}">
                <a16:creationId xmlns:a16="http://schemas.microsoft.com/office/drawing/2014/main" id="{6C5304A0-40F1-8582-437C-9FA2A9FEF485}"/>
              </a:ext>
            </a:extLst>
          </p:cNvPr>
          <p:cNvSpPr/>
          <p:nvPr/>
        </p:nvSpPr>
        <p:spPr>
          <a:xfrm>
            <a:off x="3747113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966;p45">
            <a:extLst>
              <a:ext uri="{FF2B5EF4-FFF2-40B4-BE49-F238E27FC236}">
                <a16:creationId xmlns:a16="http://schemas.microsoft.com/office/drawing/2014/main" id="{800A97B8-AA46-A48A-7D07-4F26BAAE9CF6}"/>
              </a:ext>
            </a:extLst>
          </p:cNvPr>
          <p:cNvSpPr/>
          <p:nvPr/>
        </p:nvSpPr>
        <p:spPr>
          <a:xfrm>
            <a:off x="4165848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967;p45">
            <a:extLst>
              <a:ext uri="{FF2B5EF4-FFF2-40B4-BE49-F238E27FC236}">
                <a16:creationId xmlns:a16="http://schemas.microsoft.com/office/drawing/2014/main" id="{D383DD15-6A2C-0EDA-7A54-C306A4CA9CA9}"/>
              </a:ext>
            </a:extLst>
          </p:cNvPr>
          <p:cNvSpPr/>
          <p:nvPr/>
        </p:nvSpPr>
        <p:spPr>
          <a:xfrm>
            <a:off x="3537746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968;p45">
            <a:extLst>
              <a:ext uri="{FF2B5EF4-FFF2-40B4-BE49-F238E27FC236}">
                <a16:creationId xmlns:a16="http://schemas.microsoft.com/office/drawing/2014/main" id="{96A76D4F-3100-3C51-BBF0-BC5C45E1969F}"/>
              </a:ext>
            </a:extLst>
          </p:cNvPr>
          <p:cNvSpPr/>
          <p:nvPr/>
        </p:nvSpPr>
        <p:spPr>
          <a:xfrm>
            <a:off x="3956481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969;p45">
            <a:extLst>
              <a:ext uri="{FF2B5EF4-FFF2-40B4-BE49-F238E27FC236}">
                <a16:creationId xmlns:a16="http://schemas.microsoft.com/office/drawing/2014/main" id="{AAA4C8E4-129C-F327-C8BD-813C4B90E537}"/>
              </a:ext>
            </a:extLst>
          </p:cNvPr>
          <p:cNvSpPr/>
          <p:nvPr/>
        </p:nvSpPr>
        <p:spPr>
          <a:xfrm>
            <a:off x="4375215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970;p45">
            <a:extLst>
              <a:ext uri="{FF2B5EF4-FFF2-40B4-BE49-F238E27FC236}">
                <a16:creationId xmlns:a16="http://schemas.microsoft.com/office/drawing/2014/main" id="{7CA3F372-4C66-AE29-C893-5BA899AC32A2}"/>
              </a:ext>
            </a:extLst>
          </p:cNvPr>
          <p:cNvSpPr/>
          <p:nvPr/>
        </p:nvSpPr>
        <p:spPr>
          <a:xfrm>
            <a:off x="3747123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971;p45">
            <a:extLst>
              <a:ext uri="{FF2B5EF4-FFF2-40B4-BE49-F238E27FC236}">
                <a16:creationId xmlns:a16="http://schemas.microsoft.com/office/drawing/2014/main" id="{503298C2-23ED-EB9F-D291-C6B11CCFCD85}"/>
              </a:ext>
            </a:extLst>
          </p:cNvPr>
          <p:cNvSpPr/>
          <p:nvPr/>
        </p:nvSpPr>
        <p:spPr>
          <a:xfrm>
            <a:off x="4165858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972;p45">
            <a:extLst>
              <a:ext uri="{FF2B5EF4-FFF2-40B4-BE49-F238E27FC236}">
                <a16:creationId xmlns:a16="http://schemas.microsoft.com/office/drawing/2014/main" id="{8706A09D-FFCD-7834-A647-44C28FBB6124}"/>
              </a:ext>
            </a:extLst>
          </p:cNvPr>
          <p:cNvCxnSpPr>
            <a:stCxn id="196" idx="5"/>
            <a:endCxn id="200" idx="1"/>
          </p:cNvCxnSpPr>
          <p:nvPr/>
        </p:nvCxnSpPr>
        <p:spPr>
          <a:xfrm>
            <a:off x="3996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973;p45">
            <a:extLst>
              <a:ext uri="{FF2B5EF4-FFF2-40B4-BE49-F238E27FC236}">
                <a16:creationId xmlns:a16="http://schemas.microsoft.com/office/drawing/2014/main" id="{7D3A8C73-0A70-D5E7-D68B-3233787B6B9F}"/>
              </a:ext>
            </a:extLst>
          </p:cNvPr>
          <p:cNvCxnSpPr>
            <a:stCxn id="197" idx="3"/>
            <a:endCxn id="198" idx="7"/>
          </p:cNvCxnSpPr>
          <p:nvPr/>
        </p:nvCxnSpPr>
        <p:spPr>
          <a:xfrm flipH="1">
            <a:off x="3787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974;p45">
            <a:extLst>
              <a:ext uri="{FF2B5EF4-FFF2-40B4-BE49-F238E27FC236}">
                <a16:creationId xmlns:a16="http://schemas.microsoft.com/office/drawing/2014/main" id="{40CE80C0-DD7E-BC52-41D3-5ECBD7881D06}"/>
              </a:ext>
            </a:extLst>
          </p:cNvPr>
          <p:cNvCxnSpPr>
            <a:endCxn id="199" idx="0"/>
          </p:cNvCxnSpPr>
          <p:nvPr/>
        </p:nvCxnSpPr>
        <p:spPr>
          <a:xfrm>
            <a:off x="3996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975;p45">
            <a:extLst>
              <a:ext uri="{FF2B5EF4-FFF2-40B4-BE49-F238E27FC236}">
                <a16:creationId xmlns:a16="http://schemas.microsoft.com/office/drawing/2014/main" id="{CC4B94CD-4B45-3C45-BD8A-E7EF6FA4B2D2}"/>
              </a:ext>
            </a:extLst>
          </p:cNvPr>
          <p:cNvCxnSpPr>
            <a:endCxn id="199" idx="0"/>
          </p:cNvCxnSpPr>
          <p:nvPr/>
        </p:nvCxnSpPr>
        <p:spPr>
          <a:xfrm flipH="1">
            <a:off x="4102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976;p45">
            <a:extLst>
              <a:ext uri="{FF2B5EF4-FFF2-40B4-BE49-F238E27FC236}">
                <a16:creationId xmlns:a16="http://schemas.microsoft.com/office/drawing/2014/main" id="{9944F52F-C2AB-C53D-B1EF-78F87D727183}"/>
              </a:ext>
            </a:extLst>
          </p:cNvPr>
          <p:cNvCxnSpPr>
            <a:endCxn id="201" idx="1"/>
          </p:cNvCxnSpPr>
          <p:nvPr/>
        </p:nvCxnSpPr>
        <p:spPr>
          <a:xfrm>
            <a:off x="3684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977;p45">
            <a:extLst>
              <a:ext uri="{FF2B5EF4-FFF2-40B4-BE49-F238E27FC236}">
                <a16:creationId xmlns:a16="http://schemas.microsoft.com/office/drawing/2014/main" id="{407D1ECC-5169-A426-D4F5-B52D2971DCFA}"/>
              </a:ext>
            </a:extLst>
          </p:cNvPr>
          <p:cNvCxnSpPr>
            <a:stCxn id="199" idx="4"/>
            <a:endCxn id="201" idx="7"/>
          </p:cNvCxnSpPr>
          <p:nvPr/>
        </p:nvCxnSpPr>
        <p:spPr>
          <a:xfrm flipH="1">
            <a:off x="3996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978;p45">
            <a:extLst>
              <a:ext uri="{FF2B5EF4-FFF2-40B4-BE49-F238E27FC236}">
                <a16:creationId xmlns:a16="http://schemas.microsoft.com/office/drawing/2014/main" id="{FD165CB9-6521-1973-E3C5-A10CC5098CFF}"/>
              </a:ext>
            </a:extLst>
          </p:cNvPr>
          <p:cNvCxnSpPr>
            <a:endCxn id="202" idx="1"/>
          </p:cNvCxnSpPr>
          <p:nvPr/>
        </p:nvCxnSpPr>
        <p:spPr>
          <a:xfrm>
            <a:off x="4102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979;p45">
            <a:extLst>
              <a:ext uri="{FF2B5EF4-FFF2-40B4-BE49-F238E27FC236}">
                <a16:creationId xmlns:a16="http://schemas.microsoft.com/office/drawing/2014/main" id="{56B9C482-BD0D-F4D2-E457-578C7AA9E207}"/>
              </a:ext>
            </a:extLst>
          </p:cNvPr>
          <p:cNvCxnSpPr>
            <a:endCxn id="202" idx="7"/>
          </p:cNvCxnSpPr>
          <p:nvPr/>
        </p:nvCxnSpPr>
        <p:spPr>
          <a:xfrm flipH="1">
            <a:off x="4415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980;p45">
            <a:extLst>
              <a:ext uri="{FF2B5EF4-FFF2-40B4-BE49-F238E27FC236}">
                <a16:creationId xmlns:a16="http://schemas.microsoft.com/office/drawing/2014/main" id="{B08A7931-1DC1-2454-EF18-2BAF7284E688}"/>
              </a:ext>
            </a:extLst>
          </p:cNvPr>
          <p:cNvCxnSpPr>
            <a:endCxn id="202" idx="1"/>
          </p:cNvCxnSpPr>
          <p:nvPr/>
        </p:nvCxnSpPr>
        <p:spPr>
          <a:xfrm>
            <a:off x="3787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981;p45">
            <a:extLst>
              <a:ext uri="{FF2B5EF4-FFF2-40B4-BE49-F238E27FC236}">
                <a16:creationId xmlns:a16="http://schemas.microsoft.com/office/drawing/2014/main" id="{1E7D52C7-6751-1267-8494-0E832DD481E9}"/>
              </a:ext>
            </a:extLst>
          </p:cNvPr>
          <p:cNvCxnSpPr>
            <a:stCxn id="200" idx="3"/>
            <a:endCxn id="201" idx="7"/>
          </p:cNvCxnSpPr>
          <p:nvPr/>
        </p:nvCxnSpPr>
        <p:spPr>
          <a:xfrm flipH="1">
            <a:off x="3996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982;p45">
            <a:extLst>
              <a:ext uri="{FF2B5EF4-FFF2-40B4-BE49-F238E27FC236}">
                <a16:creationId xmlns:a16="http://schemas.microsoft.com/office/drawing/2014/main" id="{1A7290C3-3A6B-DED2-9D3D-08DACC050129}"/>
              </a:ext>
            </a:extLst>
          </p:cNvPr>
          <p:cNvCxnSpPr>
            <a:stCxn id="196" idx="3"/>
            <a:endCxn id="198" idx="0"/>
          </p:cNvCxnSpPr>
          <p:nvPr/>
        </p:nvCxnSpPr>
        <p:spPr>
          <a:xfrm flipH="1">
            <a:off x="3684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983;p45">
            <a:extLst>
              <a:ext uri="{FF2B5EF4-FFF2-40B4-BE49-F238E27FC236}">
                <a16:creationId xmlns:a16="http://schemas.microsoft.com/office/drawing/2014/main" id="{042C01CF-2F40-FBA7-D521-E178DC11C5DC}"/>
              </a:ext>
            </a:extLst>
          </p:cNvPr>
          <p:cNvCxnSpPr>
            <a:stCxn id="197" idx="5"/>
            <a:endCxn id="200" idx="0"/>
          </p:cNvCxnSpPr>
          <p:nvPr/>
        </p:nvCxnSpPr>
        <p:spPr>
          <a:xfrm>
            <a:off x="4415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984;p45">
            <a:extLst>
              <a:ext uri="{FF2B5EF4-FFF2-40B4-BE49-F238E27FC236}">
                <a16:creationId xmlns:a16="http://schemas.microsoft.com/office/drawing/2014/main" id="{A6180A5A-0C97-989D-407D-B44DEFF3B8D8}"/>
              </a:ext>
            </a:extLst>
          </p:cNvPr>
          <p:cNvSpPr txBox="1"/>
          <p:nvPr/>
        </p:nvSpPr>
        <p:spPr>
          <a:xfrm>
            <a:off x="3830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1.02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6" name="Google Shape;985;p45">
            <a:extLst>
              <a:ext uri="{FF2B5EF4-FFF2-40B4-BE49-F238E27FC236}">
                <a16:creationId xmlns:a16="http://schemas.microsoft.com/office/drawing/2014/main" id="{766FBE91-839C-5905-6D64-562F1F71EFED}"/>
              </a:ext>
            </a:extLst>
          </p:cNvPr>
          <p:cNvCxnSpPr>
            <a:stCxn id="201" idx="4"/>
            <a:endCxn id="215" idx="0"/>
          </p:cNvCxnSpPr>
          <p:nvPr/>
        </p:nvCxnSpPr>
        <p:spPr>
          <a:xfrm>
            <a:off x="3893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986;p45">
            <a:extLst>
              <a:ext uri="{FF2B5EF4-FFF2-40B4-BE49-F238E27FC236}">
                <a16:creationId xmlns:a16="http://schemas.microsoft.com/office/drawing/2014/main" id="{E2D2944B-2C08-D911-EC0D-289DCE44624B}"/>
              </a:ext>
            </a:extLst>
          </p:cNvPr>
          <p:cNvCxnSpPr>
            <a:endCxn id="215" idx="0"/>
          </p:cNvCxnSpPr>
          <p:nvPr/>
        </p:nvCxnSpPr>
        <p:spPr>
          <a:xfrm flipH="1">
            <a:off x="4122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987;p45">
            <a:extLst>
              <a:ext uri="{FF2B5EF4-FFF2-40B4-BE49-F238E27FC236}">
                <a16:creationId xmlns:a16="http://schemas.microsoft.com/office/drawing/2014/main" id="{1100B3EC-3D53-191E-F132-EEBA2B1937F7}"/>
              </a:ext>
            </a:extLst>
          </p:cNvPr>
          <p:cNvSpPr txBox="1"/>
          <p:nvPr/>
        </p:nvSpPr>
        <p:spPr>
          <a:xfrm>
            <a:off x="1090649" y="4835111"/>
            <a:ext cx="3576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highlight>
                  <a:srgbClr val="FFFF00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1.016 ± 0.028</a:t>
            </a:r>
            <a:endParaRPr dirty="0">
              <a:solidFill>
                <a:srgbClr val="013441"/>
              </a:solidFill>
              <a:highlight>
                <a:srgbClr val="FFFF00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9" name="Google Shape;988;p45">
            <a:extLst>
              <a:ext uri="{FF2B5EF4-FFF2-40B4-BE49-F238E27FC236}">
                <a16:creationId xmlns:a16="http://schemas.microsoft.com/office/drawing/2014/main" id="{AF22872F-3847-A8DB-93E5-88142F9327B3}"/>
              </a:ext>
            </a:extLst>
          </p:cNvPr>
          <p:cNvCxnSpPr>
            <a:stCxn id="171" idx="2"/>
            <a:endCxn id="218" idx="0"/>
          </p:cNvCxnSpPr>
          <p:nvPr/>
        </p:nvCxnSpPr>
        <p:spPr>
          <a:xfrm>
            <a:off x="1675899" y="4387011"/>
            <a:ext cx="12032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989;p45">
            <a:extLst>
              <a:ext uri="{FF2B5EF4-FFF2-40B4-BE49-F238E27FC236}">
                <a16:creationId xmlns:a16="http://schemas.microsoft.com/office/drawing/2014/main" id="{30CE8DE2-E4C8-0F12-1A31-D2E5AE507700}"/>
              </a:ext>
            </a:extLst>
          </p:cNvPr>
          <p:cNvCxnSpPr>
            <a:stCxn id="193" idx="2"/>
            <a:endCxn id="218" idx="0"/>
          </p:cNvCxnSpPr>
          <p:nvPr/>
        </p:nvCxnSpPr>
        <p:spPr>
          <a:xfrm>
            <a:off x="2866674" y="4387011"/>
            <a:ext cx="12425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990;p45">
            <a:extLst>
              <a:ext uri="{FF2B5EF4-FFF2-40B4-BE49-F238E27FC236}">
                <a16:creationId xmlns:a16="http://schemas.microsoft.com/office/drawing/2014/main" id="{7DC54D55-C733-C850-7B01-A59116CA0C5A}"/>
              </a:ext>
            </a:extLst>
          </p:cNvPr>
          <p:cNvCxnSpPr>
            <a:stCxn id="215" idx="2"/>
            <a:endCxn id="218" idx="0"/>
          </p:cNvCxnSpPr>
          <p:nvPr/>
        </p:nvCxnSpPr>
        <p:spPr>
          <a:xfrm flipH="1">
            <a:off x="2879099" y="4387011"/>
            <a:ext cx="12438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93027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115F-6C53-7EA1-2A74-9D3F047F4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1649E83-B9E2-907A-E676-5073C8AC89E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Google Shape;842;p44">
            <a:extLst>
              <a:ext uri="{FF2B5EF4-FFF2-40B4-BE49-F238E27FC236}">
                <a16:creationId xmlns:a16="http://schemas.microsoft.com/office/drawing/2014/main" id="{3869B6E2-FC85-7C0C-B17C-D114049EF9EB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Predictive uncertainty</a:t>
            </a:r>
            <a:r>
              <a:rPr lang="en-US" sz="2400" dirty="0">
                <a:latin typeface="+mn-lt"/>
              </a:rPr>
              <a:t> in Deep Learning</a:t>
            </a:r>
          </a:p>
        </p:txBody>
      </p:sp>
      <p:sp>
        <p:nvSpPr>
          <p:cNvPr id="80" name="Google Shape;843;p44">
            <a:extLst>
              <a:ext uri="{FF2B5EF4-FFF2-40B4-BE49-F238E27FC236}">
                <a16:creationId xmlns:a16="http://schemas.microsoft.com/office/drawing/2014/main" id="{780B5CC9-065B-E7D4-1710-00DD7B8BE849}"/>
              </a:ext>
            </a:extLst>
          </p:cNvPr>
          <p:cNvSpPr/>
          <p:nvPr/>
        </p:nvSpPr>
        <p:spPr>
          <a:xfrm>
            <a:off x="6443257" y="1918086"/>
            <a:ext cx="3576900" cy="572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Monte-Carlo DropOut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1" name="Google Shape;844;p44">
            <a:extLst>
              <a:ext uri="{FF2B5EF4-FFF2-40B4-BE49-F238E27FC236}">
                <a16:creationId xmlns:a16="http://schemas.microsoft.com/office/drawing/2014/main" id="{718F8B85-310F-49C0-0C6F-5C1D2F1BF81E}"/>
              </a:ext>
            </a:extLst>
          </p:cNvPr>
          <p:cNvSpPr/>
          <p:nvPr/>
        </p:nvSpPr>
        <p:spPr>
          <a:xfrm>
            <a:off x="6652621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45;p44">
            <a:extLst>
              <a:ext uri="{FF2B5EF4-FFF2-40B4-BE49-F238E27FC236}">
                <a16:creationId xmlns:a16="http://schemas.microsoft.com/office/drawing/2014/main" id="{AC69FEF9-748A-F65B-0260-51EE3A0D3DF6}"/>
              </a:ext>
            </a:extLst>
          </p:cNvPr>
          <p:cNvSpPr/>
          <p:nvPr/>
        </p:nvSpPr>
        <p:spPr>
          <a:xfrm>
            <a:off x="7071356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46;p44">
            <a:extLst>
              <a:ext uri="{FF2B5EF4-FFF2-40B4-BE49-F238E27FC236}">
                <a16:creationId xmlns:a16="http://schemas.microsoft.com/office/drawing/2014/main" id="{80D6F132-F506-EC08-25E8-FC8AE4AFDDFF}"/>
              </a:ext>
            </a:extLst>
          </p:cNvPr>
          <p:cNvSpPr/>
          <p:nvPr/>
        </p:nvSpPr>
        <p:spPr>
          <a:xfrm>
            <a:off x="6443254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7;p44">
            <a:extLst>
              <a:ext uri="{FF2B5EF4-FFF2-40B4-BE49-F238E27FC236}">
                <a16:creationId xmlns:a16="http://schemas.microsoft.com/office/drawing/2014/main" id="{12E922E8-F642-ED1E-9253-C9554E437B9E}"/>
              </a:ext>
            </a:extLst>
          </p:cNvPr>
          <p:cNvSpPr/>
          <p:nvPr/>
        </p:nvSpPr>
        <p:spPr>
          <a:xfrm>
            <a:off x="6861989" y="3212457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48;p44">
            <a:extLst>
              <a:ext uri="{FF2B5EF4-FFF2-40B4-BE49-F238E27FC236}">
                <a16:creationId xmlns:a16="http://schemas.microsoft.com/office/drawing/2014/main" id="{17E47319-601D-29D4-C979-10C2CADE4537}"/>
              </a:ext>
            </a:extLst>
          </p:cNvPr>
          <p:cNvSpPr/>
          <p:nvPr/>
        </p:nvSpPr>
        <p:spPr>
          <a:xfrm>
            <a:off x="7280723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49;p44">
            <a:extLst>
              <a:ext uri="{FF2B5EF4-FFF2-40B4-BE49-F238E27FC236}">
                <a16:creationId xmlns:a16="http://schemas.microsoft.com/office/drawing/2014/main" id="{84C87A73-6639-F0CB-BA2F-D9573690479C}"/>
              </a:ext>
            </a:extLst>
          </p:cNvPr>
          <p:cNvSpPr/>
          <p:nvPr/>
        </p:nvSpPr>
        <p:spPr>
          <a:xfrm>
            <a:off x="6652631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50;p44">
            <a:extLst>
              <a:ext uri="{FF2B5EF4-FFF2-40B4-BE49-F238E27FC236}">
                <a16:creationId xmlns:a16="http://schemas.microsoft.com/office/drawing/2014/main" id="{0567F1B8-64D9-C4CF-A6A6-69AF7E19CEB7}"/>
              </a:ext>
            </a:extLst>
          </p:cNvPr>
          <p:cNvSpPr/>
          <p:nvPr/>
        </p:nvSpPr>
        <p:spPr>
          <a:xfrm>
            <a:off x="7071366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51;p44">
            <a:extLst>
              <a:ext uri="{FF2B5EF4-FFF2-40B4-BE49-F238E27FC236}">
                <a16:creationId xmlns:a16="http://schemas.microsoft.com/office/drawing/2014/main" id="{466390B5-4BDE-38E8-3522-48DFBFDBAC14}"/>
              </a:ext>
            </a:extLst>
          </p:cNvPr>
          <p:cNvCxnSpPr>
            <a:stCxn id="81" idx="5"/>
            <a:endCxn id="85" idx="1"/>
          </p:cNvCxnSpPr>
          <p:nvPr/>
        </p:nvCxnSpPr>
        <p:spPr>
          <a:xfrm>
            <a:off x="6902286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52;p44">
            <a:extLst>
              <a:ext uri="{FF2B5EF4-FFF2-40B4-BE49-F238E27FC236}">
                <a16:creationId xmlns:a16="http://schemas.microsoft.com/office/drawing/2014/main" id="{FD93F218-6735-F326-230B-416C26FF1555}"/>
              </a:ext>
            </a:extLst>
          </p:cNvPr>
          <p:cNvCxnSpPr>
            <a:stCxn id="82" idx="3"/>
            <a:endCxn id="83" idx="7"/>
          </p:cNvCxnSpPr>
          <p:nvPr/>
        </p:nvCxnSpPr>
        <p:spPr>
          <a:xfrm flipH="1">
            <a:off x="6692992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853;p44">
            <a:extLst>
              <a:ext uri="{FF2B5EF4-FFF2-40B4-BE49-F238E27FC236}">
                <a16:creationId xmlns:a16="http://schemas.microsoft.com/office/drawing/2014/main" id="{8F1B0932-76CE-38C2-E06F-534F86EE0C33}"/>
              </a:ext>
            </a:extLst>
          </p:cNvPr>
          <p:cNvCxnSpPr>
            <a:endCxn id="84" idx="0"/>
          </p:cNvCxnSpPr>
          <p:nvPr/>
        </p:nvCxnSpPr>
        <p:spPr>
          <a:xfrm>
            <a:off x="69023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854;p44">
            <a:extLst>
              <a:ext uri="{FF2B5EF4-FFF2-40B4-BE49-F238E27FC236}">
                <a16:creationId xmlns:a16="http://schemas.microsoft.com/office/drawing/2014/main" id="{4A093A2B-13BD-6776-18F6-AB658D5B396C}"/>
              </a:ext>
            </a:extLst>
          </p:cNvPr>
          <p:cNvCxnSpPr>
            <a:endCxn id="84" idx="0"/>
          </p:cNvCxnSpPr>
          <p:nvPr/>
        </p:nvCxnSpPr>
        <p:spPr>
          <a:xfrm flipH="1">
            <a:off x="70082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855;p44">
            <a:extLst>
              <a:ext uri="{FF2B5EF4-FFF2-40B4-BE49-F238E27FC236}">
                <a16:creationId xmlns:a16="http://schemas.microsoft.com/office/drawing/2014/main" id="{E38BD47A-CD71-DFBB-C3A8-9B35C4309212}"/>
              </a:ext>
            </a:extLst>
          </p:cNvPr>
          <p:cNvCxnSpPr>
            <a:endCxn id="86" idx="1"/>
          </p:cNvCxnSpPr>
          <p:nvPr/>
        </p:nvCxnSpPr>
        <p:spPr>
          <a:xfrm>
            <a:off x="658956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856;p44">
            <a:extLst>
              <a:ext uri="{FF2B5EF4-FFF2-40B4-BE49-F238E27FC236}">
                <a16:creationId xmlns:a16="http://schemas.microsoft.com/office/drawing/2014/main" id="{10A2A85F-9C90-8585-23C7-C1F594C8EBAC}"/>
              </a:ext>
            </a:extLst>
          </p:cNvPr>
          <p:cNvCxnSpPr>
            <a:stCxn id="84" idx="4"/>
            <a:endCxn id="86" idx="7"/>
          </p:cNvCxnSpPr>
          <p:nvPr/>
        </p:nvCxnSpPr>
        <p:spPr>
          <a:xfrm flipH="1">
            <a:off x="6902339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857;p44">
            <a:extLst>
              <a:ext uri="{FF2B5EF4-FFF2-40B4-BE49-F238E27FC236}">
                <a16:creationId xmlns:a16="http://schemas.microsoft.com/office/drawing/2014/main" id="{16E014BE-9C5C-AB36-8E3C-B7879233EB1A}"/>
              </a:ext>
            </a:extLst>
          </p:cNvPr>
          <p:cNvCxnSpPr>
            <a:endCxn id="87" idx="1"/>
          </p:cNvCxnSpPr>
          <p:nvPr/>
        </p:nvCxnSpPr>
        <p:spPr>
          <a:xfrm>
            <a:off x="7008301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858;p44">
            <a:extLst>
              <a:ext uri="{FF2B5EF4-FFF2-40B4-BE49-F238E27FC236}">
                <a16:creationId xmlns:a16="http://schemas.microsoft.com/office/drawing/2014/main" id="{2FE84772-26A3-F4FC-87B4-BACDBD8600A6}"/>
              </a:ext>
            </a:extLst>
          </p:cNvPr>
          <p:cNvCxnSpPr>
            <a:endCxn id="87" idx="7"/>
          </p:cNvCxnSpPr>
          <p:nvPr/>
        </p:nvCxnSpPr>
        <p:spPr>
          <a:xfrm flipH="1">
            <a:off x="7321030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859;p44">
            <a:extLst>
              <a:ext uri="{FF2B5EF4-FFF2-40B4-BE49-F238E27FC236}">
                <a16:creationId xmlns:a16="http://schemas.microsoft.com/office/drawing/2014/main" id="{6414D629-C454-595D-BCDB-5134E6373CDC}"/>
              </a:ext>
            </a:extLst>
          </p:cNvPr>
          <p:cNvCxnSpPr>
            <a:endCxn id="87" idx="1"/>
          </p:cNvCxnSpPr>
          <p:nvPr/>
        </p:nvCxnSpPr>
        <p:spPr>
          <a:xfrm>
            <a:off x="6693001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860;p44">
            <a:extLst>
              <a:ext uri="{FF2B5EF4-FFF2-40B4-BE49-F238E27FC236}">
                <a16:creationId xmlns:a16="http://schemas.microsoft.com/office/drawing/2014/main" id="{D2E9DBAC-5BB4-A2BC-C3B5-17233710B22E}"/>
              </a:ext>
            </a:extLst>
          </p:cNvPr>
          <p:cNvCxnSpPr>
            <a:stCxn id="85" idx="3"/>
            <a:endCxn id="86" idx="7"/>
          </p:cNvCxnSpPr>
          <p:nvPr/>
        </p:nvCxnSpPr>
        <p:spPr>
          <a:xfrm flipH="1">
            <a:off x="6902359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861;p44">
            <a:extLst>
              <a:ext uri="{FF2B5EF4-FFF2-40B4-BE49-F238E27FC236}">
                <a16:creationId xmlns:a16="http://schemas.microsoft.com/office/drawing/2014/main" id="{9F680444-F273-8CDC-DB12-00BC865596C3}"/>
              </a:ext>
            </a:extLst>
          </p:cNvPr>
          <p:cNvCxnSpPr>
            <a:stCxn id="81" idx="3"/>
            <a:endCxn id="83" idx="0"/>
          </p:cNvCxnSpPr>
          <p:nvPr/>
        </p:nvCxnSpPr>
        <p:spPr>
          <a:xfrm flipH="1">
            <a:off x="658955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862;p44">
            <a:extLst>
              <a:ext uri="{FF2B5EF4-FFF2-40B4-BE49-F238E27FC236}">
                <a16:creationId xmlns:a16="http://schemas.microsoft.com/office/drawing/2014/main" id="{70746C15-DA36-59B6-AC87-5942AA3445DA}"/>
              </a:ext>
            </a:extLst>
          </p:cNvPr>
          <p:cNvCxnSpPr>
            <a:stCxn id="82" idx="5"/>
            <a:endCxn id="85" idx="0"/>
          </p:cNvCxnSpPr>
          <p:nvPr/>
        </p:nvCxnSpPr>
        <p:spPr>
          <a:xfrm>
            <a:off x="7321020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863;p44">
            <a:extLst>
              <a:ext uri="{FF2B5EF4-FFF2-40B4-BE49-F238E27FC236}">
                <a16:creationId xmlns:a16="http://schemas.microsoft.com/office/drawing/2014/main" id="{7ABC59B8-8FF1-0544-599D-4145D0B34E60}"/>
              </a:ext>
            </a:extLst>
          </p:cNvPr>
          <p:cNvSpPr txBox="1"/>
          <p:nvPr/>
        </p:nvSpPr>
        <p:spPr>
          <a:xfrm>
            <a:off x="6735757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1.05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01" name="Google Shape;864;p44">
            <a:extLst>
              <a:ext uri="{FF2B5EF4-FFF2-40B4-BE49-F238E27FC236}">
                <a16:creationId xmlns:a16="http://schemas.microsoft.com/office/drawing/2014/main" id="{34A63509-FEB3-F91B-42E3-376BE0BF61DB}"/>
              </a:ext>
            </a:extLst>
          </p:cNvPr>
          <p:cNvCxnSpPr>
            <a:stCxn id="86" idx="4"/>
            <a:endCxn id="100" idx="0"/>
          </p:cNvCxnSpPr>
          <p:nvPr/>
        </p:nvCxnSpPr>
        <p:spPr>
          <a:xfrm>
            <a:off x="6798881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865;p44">
            <a:extLst>
              <a:ext uri="{FF2B5EF4-FFF2-40B4-BE49-F238E27FC236}">
                <a16:creationId xmlns:a16="http://schemas.microsoft.com/office/drawing/2014/main" id="{4DE219B0-27A5-6858-0C19-72585AA54623}"/>
              </a:ext>
            </a:extLst>
          </p:cNvPr>
          <p:cNvCxnSpPr>
            <a:endCxn id="100" idx="0"/>
          </p:cNvCxnSpPr>
          <p:nvPr/>
        </p:nvCxnSpPr>
        <p:spPr>
          <a:xfrm flipH="1">
            <a:off x="7028407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866;p44">
            <a:extLst>
              <a:ext uri="{FF2B5EF4-FFF2-40B4-BE49-F238E27FC236}">
                <a16:creationId xmlns:a16="http://schemas.microsoft.com/office/drawing/2014/main" id="{FEC3F2E7-57E5-962C-70DB-08984330A5E0}"/>
              </a:ext>
            </a:extLst>
          </p:cNvPr>
          <p:cNvSpPr/>
          <p:nvPr/>
        </p:nvSpPr>
        <p:spPr>
          <a:xfrm>
            <a:off x="7843396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867;p44">
            <a:extLst>
              <a:ext uri="{FF2B5EF4-FFF2-40B4-BE49-F238E27FC236}">
                <a16:creationId xmlns:a16="http://schemas.microsoft.com/office/drawing/2014/main" id="{4C92FFA8-FF70-B9EC-F042-ADD12DD2BF59}"/>
              </a:ext>
            </a:extLst>
          </p:cNvPr>
          <p:cNvSpPr/>
          <p:nvPr/>
        </p:nvSpPr>
        <p:spPr>
          <a:xfrm>
            <a:off x="8262131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868;p44">
            <a:extLst>
              <a:ext uri="{FF2B5EF4-FFF2-40B4-BE49-F238E27FC236}">
                <a16:creationId xmlns:a16="http://schemas.microsoft.com/office/drawing/2014/main" id="{EE3244D0-7C6A-0AA5-34F8-BC1564DD99F1}"/>
              </a:ext>
            </a:extLst>
          </p:cNvPr>
          <p:cNvSpPr/>
          <p:nvPr/>
        </p:nvSpPr>
        <p:spPr>
          <a:xfrm>
            <a:off x="7634029" y="3212457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869;p44">
            <a:extLst>
              <a:ext uri="{FF2B5EF4-FFF2-40B4-BE49-F238E27FC236}">
                <a16:creationId xmlns:a16="http://schemas.microsoft.com/office/drawing/2014/main" id="{302A2373-F8E1-9984-AAF7-7B4AA692B2C2}"/>
              </a:ext>
            </a:extLst>
          </p:cNvPr>
          <p:cNvSpPr/>
          <p:nvPr/>
        </p:nvSpPr>
        <p:spPr>
          <a:xfrm>
            <a:off x="8052764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870;p44">
            <a:extLst>
              <a:ext uri="{FF2B5EF4-FFF2-40B4-BE49-F238E27FC236}">
                <a16:creationId xmlns:a16="http://schemas.microsoft.com/office/drawing/2014/main" id="{5B43D435-FD57-A141-52A8-8C266B6C1481}"/>
              </a:ext>
            </a:extLst>
          </p:cNvPr>
          <p:cNvSpPr/>
          <p:nvPr/>
        </p:nvSpPr>
        <p:spPr>
          <a:xfrm>
            <a:off x="8471498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871;p44">
            <a:extLst>
              <a:ext uri="{FF2B5EF4-FFF2-40B4-BE49-F238E27FC236}">
                <a16:creationId xmlns:a16="http://schemas.microsoft.com/office/drawing/2014/main" id="{EFE6E299-82A9-71CC-7218-5A69FAF4C818}"/>
              </a:ext>
            </a:extLst>
          </p:cNvPr>
          <p:cNvSpPr/>
          <p:nvPr/>
        </p:nvSpPr>
        <p:spPr>
          <a:xfrm>
            <a:off x="7843406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872;p44">
            <a:extLst>
              <a:ext uri="{FF2B5EF4-FFF2-40B4-BE49-F238E27FC236}">
                <a16:creationId xmlns:a16="http://schemas.microsoft.com/office/drawing/2014/main" id="{CDBF3D32-69AC-51FA-62D0-AD50D64CBCB0}"/>
              </a:ext>
            </a:extLst>
          </p:cNvPr>
          <p:cNvSpPr/>
          <p:nvPr/>
        </p:nvSpPr>
        <p:spPr>
          <a:xfrm>
            <a:off x="8262141" y="3578154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873;p44">
            <a:extLst>
              <a:ext uri="{FF2B5EF4-FFF2-40B4-BE49-F238E27FC236}">
                <a16:creationId xmlns:a16="http://schemas.microsoft.com/office/drawing/2014/main" id="{E75239B3-1745-FAF1-0543-DAE0628BB1B1}"/>
              </a:ext>
            </a:extLst>
          </p:cNvPr>
          <p:cNvCxnSpPr>
            <a:stCxn id="103" idx="5"/>
            <a:endCxn id="107" idx="1"/>
          </p:cNvCxnSpPr>
          <p:nvPr/>
        </p:nvCxnSpPr>
        <p:spPr>
          <a:xfrm>
            <a:off x="8093061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874;p44">
            <a:extLst>
              <a:ext uri="{FF2B5EF4-FFF2-40B4-BE49-F238E27FC236}">
                <a16:creationId xmlns:a16="http://schemas.microsoft.com/office/drawing/2014/main" id="{8B08B9E3-47DB-7FFB-5739-298DDA201DE0}"/>
              </a:ext>
            </a:extLst>
          </p:cNvPr>
          <p:cNvCxnSpPr>
            <a:stCxn id="104" idx="3"/>
            <a:endCxn id="105" idx="7"/>
          </p:cNvCxnSpPr>
          <p:nvPr/>
        </p:nvCxnSpPr>
        <p:spPr>
          <a:xfrm flipH="1">
            <a:off x="7883767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875;p44">
            <a:extLst>
              <a:ext uri="{FF2B5EF4-FFF2-40B4-BE49-F238E27FC236}">
                <a16:creationId xmlns:a16="http://schemas.microsoft.com/office/drawing/2014/main" id="{91735A6A-A4CB-B0EF-3AB1-33E2F7DB66DF}"/>
              </a:ext>
            </a:extLst>
          </p:cNvPr>
          <p:cNvCxnSpPr>
            <a:endCxn id="106" idx="0"/>
          </p:cNvCxnSpPr>
          <p:nvPr/>
        </p:nvCxnSpPr>
        <p:spPr>
          <a:xfrm>
            <a:off x="8093114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876;p44">
            <a:extLst>
              <a:ext uri="{FF2B5EF4-FFF2-40B4-BE49-F238E27FC236}">
                <a16:creationId xmlns:a16="http://schemas.microsoft.com/office/drawing/2014/main" id="{42D05E8A-0F3F-DB57-B7ED-C2EA64412644}"/>
              </a:ext>
            </a:extLst>
          </p:cNvPr>
          <p:cNvCxnSpPr>
            <a:endCxn id="106" idx="0"/>
          </p:cNvCxnSpPr>
          <p:nvPr/>
        </p:nvCxnSpPr>
        <p:spPr>
          <a:xfrm flipH="1">
            <a:off x="8199014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877;p44">
            <a:extLst>
              <a:ext uri="{FF2B5EF4-FFF2-40B4-BE49-F238E27FC236}">
                <a16:creationId xmlns:a16="http://schemas.microsoft.com/office/drawing/2014/main" id="{FFE98DE1-E64B-ED70-FD7D-C0F4E0D22897}"/>
              </a:ext>
            </a:extLst>
          </p:cNvPr>
          <p:cNvCxnSpPr>
            <a:endCxn id="108" idx="1"/>
          </p:cNvCxnSpPr>
          <p:nvPr/>
        </p:nvCxnSpPr>
        <p:spPr>
          <a:xfrm>
            <a:off x="778034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878;p44">
            <a:extLst>
              <a:ext uri="{FF2B5EF4-FFF2-40B4-BE49-F238E27FC236}">
                <a16:creationId xmlns:a16="http://schemas.microsoft.com/office/drawing/2014/main" id="{328515A0-9CCB-D0A9-D136-0F51F557B349}"/>
              </a:ext>
            </a:extLst>
          </p:cNvPr>
          <p:cNvCxnSpPr>
            <a:stCxn id="106" idx="4"/>
            <a:endCxn id="108" idx="7"/>
          </p:cNvCxnSpPr>
          <p:nvPr/>
        </p:nvCxnSpPr>
        <p:spPr>
          <a:xfrm flipH="1">
            <a:off x="8093114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879;p44">
            <a:extLst>
              <a:ext uri="{FF2B5EF4-FFF2-40B4-BE49-F238E27FC236}">
                <a16:creationId xmlns:a16="http://schemas.microsoft.com/office/drawing/2014/main" id="{B390A1DF-234B-1DD4-CB4D-5CE49285C600}"/>
              </a:ext>
            </a:extLst>
          </p:cNvPr>
          <p:cNvCxnSpPr>
            <a:endCxn id="109" idx="1"/>
          </p:cNvCxnSpPr>
          <p:nvPr/>
        </p:nvCxnSpPr>
        <p:spPr>
          <a:xfrm>
            <a:off x="8199076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880;p44">
            <a:extLst>
              <a:ext uri="{FF2B5EF4-FFF2-40B4-BE49-F238E27FC236}">
                <a16:creationId xmlns:a16="http://schemas.microsoft.com/office/drawing/2014/main" id="{6DAE6A75-9016-3C0D-6BCE-D83DE10EF3C7}"/>
              </a:ext>
            </a:extLst>
          </p:cNvPr>
          <p:cNvCxnSpPr>
            <a:endCxn id="109" idx="7"/>
          </p:cNvCxnSpPr>
          <p:nvPr/>
        </p:nvCxnSpPr>
        <p:spPr>
          <a:xfrm flipH="1">
            <a:off x="8511805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881;p44">
            <a:extLst>
              <a:ext uri="{FF2B5EF4-FFF2-40B4-BE49-F238E27FC236}">
                <a16:creationId xmlns:a16="http://schemas.microsoft.com/office/drawing/2014/main" id="{B46DE94E-E619-C7E9-FD77-08B231E7BEBD}"/>
              </a:ext>
            </a:extLst>
          </p:cNvPr>
          <p:cNvCxnSpPr>
            <a:endCxn id="109" idx="1"/>
          </p:cNvCxnSpPr>
          <p:nvPr/>
        </p:nvCxnSpPr>
        <p:spPr>
          <a:xfrm>
            <a:off x="7883776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882;p44">
            <a:extLst>
              <a:ext uri="{FF2B5EF4-FFF2-40B4-BE49-F238E27FC236}">
                <a16:creationId xmlns:a16="http://schemas.microsoft.com/office/drawing/2014/main" id="{AADC62F7-CA3A-15C5-248B-294981B6CCD3}"/>
              </a:ext>
            </a:extLst>
          </p:cNvPr>
          <p:cNvCxnSpPr>
            <a:stCxn id="107" idx="3"/>
            <a:endCxn id="108" idx="7"/>
          </p:cNvCxnSpPr>
          <p:nvPr/>
        </p:nvCxnSpPr>
        <p:spPr>
          <a:xfrm flipH="1">
            <a:off x="8093134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883;p44">
            <a:extLst>
              <a:ext uri="{FF2B5EF4-FFF2-40B4-BE49-F238E27FC236}">
                <a16:creationId xmlns:a16="http://schemas.microsoft.com/office/drawing/2014/main" id="{30AFE6F3-0437-A923-18B0-C72754D4145A}"/>
              </a:ext>
            </a:extLst>
          </p:cNvPr>
          <p:cNvCxnSpPr>
            <a:stCxn id="103" idx="3"/>
            <a:endCxn id="105" idx="0"/>
          </p:cNvCxnSpPr>
          <p:nvPr/>
        </p:nvCxnSpPr>
        <p:spPr>
          <a:xfrm flipH="1">
            <a:off x="778033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884;p44">
            <a:extLst>
              <a:ext uri="{FF2B5EF4-FFF2-40B4-BE49-F238E27FC236}">
                <a16:creationId xmlns:a16="http://schemas.microsoft.com/office/drawing/2014/main" id="{159830EE-A656-1FF9-1D9B-0E6C77F7503A}"/>
              </a:ext>
            </a:extLst>
          </p:cNvPr>
          <p:cNvCxnSpPr>
            <a:stCxn id="104" idx="5"/>
            <a:endCxn id="107" idx="0"/>
          </p:cNvCxnSpPr>
          <p:nvPr/>
        </p:nvCxnSpPr>
        <p:spPr>
          <a:xfrm>
            <a:off x="8511795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885;p44">
            <a:extLst>
              <a:ext uri="{FF2B5EF4-FFF2-40B4-BE49-F238E27FC236}">
                <a16:creationId xmlns:a16="http://schemas.microsoft.com/office/drawing/2014/main" id="{9063D01C-DE19-D8DD-45E9-FD991B5145B2}"/>
              </a:ext>
            </a:extLst>
          </p:cNvPr>
          <p:cNvSpPr txBox="1"/>
          <p:nvPr/>
        </p:nvSpPr>
        <p:spPr>
          <a:xfrm>
            <a:off x="7926532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0.98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23" name="Google Shape;886;p44">
            <a:extLst>
              <a:ext uri="{FF2B5EF4-FFF2-40B4-BE49-F238E27FC236}">
                <a16:creationId xmlns:a16="http://schemas.microsoft.com/office/drawing/2014/main" id="{EE8FC8C9-C2A1-2625-A080-6FC5D4196EEF}"/>
              </a:ext>
            </a:extLst>
          </p:cNvPr>
          <p:cNvCxnSpPr>
            <a:stCxn id="108" idx="4"/>
            <a:endCxn id="122" idx="0"/>
          </p:cNvCxnSpPr>
          <p:nvPr/>
        </p:nvCxnSpPr>
        <p:spPr>
          <a:xfrm>
            <a:off x="7989656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887;p44">
            <a:extLst>
              <a:ext uri="{FF2B5EF4-FFF2-40B4-BE49-F238E27FC236}">
                <a16:creationId xmlns:a16="http://schemas.microsoft.com/office/drawing/2014/main" id="{9A588A08-5F7C-DF19-EBCA-9865E81BFE4C}"/>
              </a:ext>
            </a:extLst>
          </p:cNvPr>
          <p:cNvCxnSpPr>
            <a:endCxn id="122" idx="0"/>
          </p:cNvCxnSpPr>
          <p:nvPr/>
        </p:nvCxnSpPr>
        <p:spPr>
          <a:xfrm flipH="1">
            <a:off x="8219182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888;p44">
            <a:extLst>
              <a:ext uri="{FF2B5EF4-FFF2-40B4-BE49-F238E27FC236}">
                <a16:creationId xmlns:a16="http://schemas.microsoft.com/office/drawing/2014/main" id="{049495C8-B05E-6021-EB7B-47329BD1DB5C}"/>
              </a:ext>
            </a:extLst>
          </p:cNvPr>
          <p:cNvSpPr/>
          <p:nvPr/>
        </p:nvSpPr>
        <p:spPr>
          <a:xfrm>
            <a:off x="9099621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889;p44">
            <a:extLst>
              <a:ext uri="{FF2B5EF4-FFF2-40B4-BE49-F238E27FC236}">
                <a16:creationId xmlns:a16="http://schemas.microsoft.com/office/drawing/2014/main" id="{12A5F3AE-F857-5E26-EFE6-FB42CFA556C7}"/>
              </a:ext>
            </a:extLst>
          </p:cNvPr>
          <p:cNvSpPr/>
          <p:nvPr/>
        </p:nvSpPr>
        <p:spPr>
          <a:xfrm>
            <a:off x="9518356" y="2846761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890;p44">
            <a:extLst>
              <a:ext uri="{FF2B5EF4-FFF2-40B4-BE49-F238E27FC236}">
                <a16:creationId xmlns:a16="http://schemas.microsoft.com/office/drawing/2014/main" id="{DB9A038E-49CE-58D5-E144-12CD76B6D3DD}"/>
              </a:ext>
            </a:extLst>
          </p:cNvPr>
          <p:cNvSpPr/>
          <p:nvPr/>
        </p:nvSpPr>
        <p:spPr>
          <a:xfrm>
            <a:off x="8890254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891;p44">
            <a:extLst>
              <a:ext uri="{FF2B5EF4-FFF2-40B4-BE49-F238E27FC236}">
                <a16:creationId xmlns:a16="http://schemas.microsoft.com/office/drawing/2014/main" id="{7E08A3E6-343F-173B-1EC0-94037730294F}"/>
              </a:ext>
            </a:extLst>
          </p:cNvPr>
          <p:cNvSpPr/>
          <p:nvPr/>
        </p:nvSpPr>
        <p:spPr>
          <a:xfrm>
            <a:off x="9308989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892;p44">
            <a:extLst>
              <a:ext uri="{FF2B5EF4-FFF2-40B4-BE49-F238E27FC236}">
                <a16:creationId xmlns:a16="http://schemas.microsoft.com/office/drawing/2014/main" id="{15A6C373-E3F4-894C-F760-3F40E43CD60C}"/>
              </a:ext>
            </a:extLst>
          </p:cNvPr>
          <p:cNvSpPr/>
          <p:nvPr/>
        </p:nvSpPr>
        <p:spPr>
          <a:xfrm>
            <a:off x="9727723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893;p44">
            <a:extLst>
              <a:ext uri="{FF2B5EF4-FFF2-40B4-BE49-F238E27FC236}">
                <a16:creationId xmlns:a16="http://schemas.microsoft.com/office/drawing/2014/main" id="{F8C28656-A9F3-5422-74AB-D6E088DBB78C}"/>
              </a:ext>
            </a:extLst>
          </p:cNvPr>
          <p:cNvSpPr/>
          <p:nvPr/>
        </p:nvSpPr>
        <p:spPr>
          <a:xfrm>
            <a:off x="9099631" y="3578154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894;p44">
            <a:extLst>
              <a:ext uri="{FF2B5EF4-FFF2-40B4-BE49-F238E27FC236}">
                <a16:creationId xmlns:a16="http://schemas.microsoft.com/office/drawing/2014/main" id="{659EA95A-28F9-AC36-A811-D6B112DD7FFA}"/>
              </a:ext>
            </a:extLst>
          </p:cNvPr>
          <p:cNvSpPr/>
          <p:nvPr/>
        </p:nvSpPr>
        <p:spPr>
          <a:xfrm>
            <a:off x="9518366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895;p44">
            <a:extLst>
              <a:ext uri="{FF2B5EF4-FFF2-40B4-BE49-F238E27FC236}">
                <a16:creationId xmlns:a16="http://schemas.microsoft.com/office/drawing/2014/main" id="{6F8A56AD-AFF6-2242-02D5-E37A11564D8A}"/>
              </a:ext>
            </a:extLst>
          </p:cNvPr>
          <p:cNvCxnSpPr>
            <a:stCxn id="125" idx="5"/>
            <a:endCxn id="129" idx="1"/>
          </p:cNvCxnSpPr>
          <p:nvPr/>
        </p:nvCxnSpPr>
        <p:spPr>
          <a:xfrm>
            <a:off x="9349286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896;p44">
            <a:extLst>
              <a:ext uri="{FF2B5EF4-FFF2-40B4-BE49-F238E27FC236}">
                <a16:creationId xmlns:a16="http://schemas.microsoft.com/office/drawing/2014/main" id="{9DDBABBF-F7D0-7162-3BCD-08C19E89B530}"/>
              </a:ext>
            </a:extLst>
          </p:cNvPr>
          <p:cNvCxnSpPr>
            <a:stCxn id="126" idx="3"/>
            <a:endCxn id="127" idx="7"/>
          </p:cNvCxnSpPr>
          <p:nvPr/>
        </p:nvCxnSpPr>
        <p:spPr>
          <a:xfrm flipH="1">
            <a:off x="9139992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897;p44">
            <a:extLst>
              <a:ext uri="{FF2B5EF4-FFF2-40B4-BE49-F238E27FC236}">
                <a16:creationId xmlns:a16="http://schemas.microsoft.com/office/drawing/2014/main" id="{538EE026-16C4-31B4-36D6-6C55407CF1AA}"/>
              </a:ext>
            </a:extLst>
          </p:cNvPr>
          <p:cNvCxnSpPr>
            <a:endCxn id="128" idx="0"/>
          </p:cNvCxnSpPr>
          <p:nvPr/>
        </p:nvCxnSpPr>
        <p:spPr>
          <a:xfrm>
            <a:off x="93493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898;p44">
            <a:extLst>
              <a:ext uri="{FF2B5EF4-FFF2-40B4-BE49-F238E27FC236}">
                <a16:creationId xmlns:a16="http://schemas.microsoft.com/office/drawing/2014/main" id="{7A4B9F5B-9861-7405-1796-24BFEACAE158}"/>
              </a:ext>
            </a:extLst>
          </p:cNvPr>
          <p:cNvCxnSpPr>
            <a:endCxn id="128" idx="0"/>
          </p:cNvCxnSpPr>
          <p:nvPr/>
        </p:nvCxnSpPr>
        <p:spPr>
          <a:xfrm flipH="1">
            <a:off x="94552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899;p44">
            <a:extLst>
              <a:ext uri="{FF2B5EF4-FFF2-40B4-BE49-F238E27FC236}">
                <a16:creationId xmlns:a16="http://schemas.microsoft.com/office/drawing/2014/main" id="{0A80DF3F-42BA-BA19-F16A-89EE6EE4A0AA}"/>
              </a:ext>
            </a:extLst>
          </p:cNvPr>
          <p:cNvCxnSpPr>
            <a:endCxn id="130" idx="1"/>
          </p:cNvCxnSpPr>
          <p:nvPr/>
        </p:nvCxnSpPr>
        <p:spPr>
          <a:xfrm>
            <a:off x="903656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900;p44">
            <a:extLst>
              <a:ext uri="{FF2B5EF4-FFF2-40B4-BE49-F238E27FC236}">
                <a16:creationId xmlns:a16="http://schemas.microsoft.com/office/drawing/2014/main" id="{A5D9563B-8926-FCAD-3BBF-44634793243B}"/>
              </a:ext>
            </a:extLst>
          </p:cNvPr>
          <p:cNvCxnSpPr>
            <a:stCxn id="128" idx="4"/>
            <a:endCxn id="130" idx="7"/>
          </p:cNvCxnSpPr>
          <p:nvPr/>
        </p:nvCxnSpPr>
        <p:spPr>
          <a:xfrm flipH="1">
            <a:off x="9349339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901;p44">
            <a:extLst>
              <a:ext uri="{FF2B5EF4-FFF2-40B4-BE49-F238E27FC236}">
                <a16:creationId xmlns:a16="http://schemas.microsoft.com/office/drawing/2014/main" id="{6651ADE3-49B3-6DA9-AE05-9DFE1575B608}"/>
              </a:ext>
            </a:extLst>
          </p:cNvPr>
          <p:cNvCxnSpPr>
            <a:endCxn id="131" idx="1"/>
          </p:cNvCxnSpPr>
          <p:nvPr/>
        </p:nvCxnSpPr>
        <p:spPr>
          <a:xfrm>
            <a:off x="9455301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902;p44">
            <a:extLst>
              <a:ext uri="{FF2B5EF4-FFF2-40B4-BE49-F238E27FC236}">
                <a16:creationId xmlns:a16="http://schemas.microsoft.com/office/drawing/2014/main" id="{33524DA6-54B7-52F0-3043-7E7E55F26528}"/>
              </a:ext>
            </a:extLst>
          </p:cNvPr>
          <p:cNvCxnSpPr>
            <a:endCxn id="131" idx="7"/>
          </p:cNvCxnSpPr>
          <p:nvPr/>
        </p:nvCxnSpPr>
        <p:spPr>
          <a:xfrm flipH="1">
            <a:off x="9768030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903;p44">
            <a:extLst>
              <a:ext uri="{FF2B5EF4-FFF2-40B4-BE49-F238E27FC236}">
                <a16:creationId xmlns:a16="http://schemas.microsoft.com/office/drawing/2014/main" id="{7470456D-42B5-C0E0-63FC-2EBBBF543D61}"/>
              </a:ext>
            </a:extLst>
          </p:cNvPr>
          <p:cNvCxnSpPr>
            <a:endCxn id="131" idx="1"/>
          </p:cNvCxnSpPr>
          <p:nvPr/>
        </p:nvCxnSpPr>
        <p:spPr>
          <a:xfrm>
            <a:off x="9140001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904;p44">
            <a:extLst>
              <a:ext uri="{FF2B5EF4-FFF2-40B4-BE49-F238E27FC236}">
                <a16:creationId xmlns:a16="http://schemas.microsoft.com/office/drawing/2014/main" id="{FC64E5C3-B082-40CD-0BFE-47054AF37898}"/>
              </a:ext>
            </a:extLst>
          </p:cNvPr>
          <p:cNvCxnSpPr>
            <a:stCxn id="129" idx="3"/>
            <a:endCxn id="130" idx="7"/>
          </p:cNvCxnSpPr>
          <p:nvPr/>
        </p:nvCxnSpPr>
        <p:spPr>
          <a:xfrm flipH="1">
            <a:off x="9349359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905;p44">
            <a:extLst>
              <a:ext uri="{FF2B5EF4-FFF2-40B4-BE49-F238E27FC236}">
                <a16:creationId xmlns:a16="http://schemas.microsoft.com/office/drawing/2014/main" id="{CD4F10B7-A539-9460-2C2E-79AFE71F134C}"/>
              </a:ext>
            </a:extLst>
          </p:cNvPr>
          <p:cNvCxnSpPr>
            <a:stCxn id="125" idx="3"/>
            <a:endCxn id="127" idx="0"/>
          </p:cNvCxnSpPr>
          <p:nvPr/>
        </p:nvCxnSpPr>
        <p:spPr>
          <a:xfrm flipH="1">
            <a:off x="903655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906;p44">
            <a:extLst>
              <a:ext uri="{FF2B5EF4-FFF2-40B4-BE49-F238E27FC236}">
                <a16:creationId xmlns:a16="http://schemas.microsoft.com/office/drawing/2014/main" id="{E6FC272B-8747-53D8-0623-9D8A02CA1E38}"/>
              </a:ext>
            </a:extLst>
          </p:cNvPr>
          <p:cNvCxnSpPr>
            <a:stCxn id="126" idx="5"/>
            <a:endCxn id="129" idx="0"/>
          </p:cNvCxnSpPr>
          <p:nvPr/>
        </p:nvCxnSpPr>
        <p:spPr>
          <a:xfrm>
            <a:off x="9768020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907;p44">
            <a:extLst>
              <a:ext uri="{FF2B5EF4-FFF2-40B4-BE49-F238E27FC236}">
                <a16:creationId xmlns:a16="http://schemas.microsoft.com/office/drawing/2014/main" id="{145D7151-B73A-5673-DEA3-36C4F245E271}"/>
              </a:ext>
            </a:extLst>
          </p:cNvPr>
          <p:cNvSpPr txBox="1"/>
          <p:nvPr/>
        </p:nvSpPr>
        <p:spPr>
          <a:xfrm>
            <a:off x="9182757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1.02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45" name="Google Shape;908;p44">
            <a:extLst>
              <a:ext uri="{FF2B5EF4-FFF2-40B4-BE49-F238E27FC236}">
                <a16:creationId xmlns:a16="http://schemas.microsoft.com/office/drawing/2014/main" id="{77B2F228-00D5-D1AE-E08D-4193C13D1C99}"/>
              </a:ext>
            </a:extLst>
          </p:cNvPr>
          <p:cNvCxnSpPr>
            <a:stCxn id="130" idx="4"/>
            <a:endCxn id="144" idx="0"/>
          </p:cNvCxnSpPr>
          <p:nvPr/>
        </p:nvCxnSpPr>
        <p:spPr>
          <a:xfrm>
            <a:off x="9245881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909;p44">
            <a:extLst>
              <a:ext uri="{FF2B5EF4-FFF2-40B4-BE49-F238E27FC236}">
                <a16:creationId xmlns:a16="http://schemas.microsoft.com/office/drawing/2014/main" id="{B52AFED5-621D-1D57-B092-9CA1FB3B500A}"/>
              </a:ext>
            </a:extLst>
          </p:cNvPr>
          <p:cNvCxnSpPr>
            <a:endCxn id="144" idx="0"/>
          </p:cNvCxnSpPr>
          <p:nvPr/>
        </p:nvCxnSpPr>
        <p:spPr>
          <a:xfrm flipH="1">
            <a:off x="9475407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910;p44">
            <a:extLst>
              <a:ext uri="{FF2B5EF4-FFF2-40B4-BE49-F238E27FC236}">
                <a16:creationId xmlns:a16="http://schemas.microsoft.com/office/drawing/2014/main" id="{FACA64D1-70E5-5BD4-3EDE-E831FDE929BD}"/>
              </a:ext>
            </a:extLst>
          </p:cNvPr>
          <p:cNvSpPr txBox="1"/>
          <p:nvPr/>
        </p:nvSpPr>
        <p:spPr>
          <a:xfrm>
            <a:off x="6443157" y="4835111"/>
            <a:ext cx="3576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highlight>
                  <a:srgbClr val="FFFF00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1.016 ± 0.028</a:t>
            </a:r>
            <a:endParaRPr dirty="0">
              <a:solidFill>
                <a:srgbClr val="013441"/>
              </a:solidFill>
              <a:highlight>
                <a:srgbClr val="FFFF00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48" name="Google Shape;911;p44">
            <a:extLst>
              <a:ext uri="{FF2B5EF4-FFF2-40B4-BE49-F238E27FC236}">
                <a16:creationId xmlns:a16="http://schemas.microsoft.com/office/drawing/2014/main" id="{8E9644C3-79E1-0CCC-CB04-F194B49393BE}"/>
              </a:ext>
            </a:extLst>
          </p:cNvPr>
          <p:cNvCxnSpPr>
            <a:stCxn id="100" idx="2"/>
            <a:endCxn id="147" idx="0"/>
          </p:cNvCxnSpPr>
          <p:nvPr/>
        </p:nvCxnSpPr>
        <p:spPr>
          <a:xfrm>
            <a:off x="7028407" y="4387011"/>
            <a:ext cx="12032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912;p44">
            <a:extLst>
              <a:ext uri="{FF2B5EF4-FFF2-40B4-BE49-F238E27FC236}">
                <a16:creationId xmlns:a16="http://schemas.microsoft.com/office/drawing/2014/main" id="{9D440B22-FC8B-F799-4F5D-44432D31718E}"/>
              </a:ext>
            </a:extLst>
          </p:cNvPr>
          <p:cNvCxnSpPr>
            <a:stCxn id="122" idx="2"/>
            <a:endCxn id="147" idx="0"/>
          </p:cNvCxnSpPr>
          <p:nvPr/>
        </p:nvCxnSpPr>
        <p:spPr>
          <a:xfrm>
            <a:off x="8219182" y="4387011"/>
            <a:ext cx="12425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913;p44">
            <a:extLst>
              <a:ext uri="{FF2B5EF4-FFF2-40B4-BE49-F238E27FC236}">
                <a16:creationId xmlns:a16="http://schemas.microsoft.com/office/drawing/2014/main" id="{E361A386-A15C-45EB-80EA-4934030CA56D}"/>
              </a:ext>
            </a:extLst>
          </p:cNvPr>
          <p:cNvCxnSpPr>
            <a:stCxn id="144" idx="2"/>
            <a:endCxn id="147" idx="0"/>
          </p:cNvCxnSpPr>
          <p:nvPr/>
        </p:nvCxnSpPr>
        <p:spPr>
          <a:xfrm flipH="1">
            <a:off x="8231607" y="4387011"/>
            <a:ext cx="12438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920;p45">
            <a:extLst>
              <a:ext uri="{FF2B5EF4-FFF2-40B4-BE49-F238E27FC236}">
                <a16:creationId xmlns:a16="http://schemas.microsoft.com/office/drawing/2014/main" id="{83DB081A-7F81-01B1-99C2-51D3C277AB22}"/>
              </a:ext>
            </a:extLst>
          </p:cNvPr>
          <p:cNvSpPr/>
          <p:nvPr/>
        </p:nvSpPr>
        <p:spPr>
          <a:xfrm>
            <a:off x="1090749" y="1918086"/>
            <a:ext cx="3576900" cy="57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 Ensembling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52" name="Google Shape;921;p45">
            <a:extLst>
              <a:ext uri="{FF2B5EF4-FFF2-40B4-BE49-F238E27FC236}">
                <a16:creationId xmlns:a16="http://schemas.microsoft.com/office/drawing/2014/main" id="{E04BD46C-47E2-B2A2-741F-79883C83DBD5}"/>
              </a:ext>
            </a:extLst>
          </p:cNvPr>
          <p:cNvSpPr/>
          <p:nvPr/>
        </p:nvSpPr>
        <p:spPr>
          <a:xfrm>
            <a:off x="1300113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922;p45">
            <a:extLst>
              <a:ext uri="{FF2B5EF4-FFF2-40B4-BE49-F238E27FC236}">
                <a16:creationId xmlns:a16="http://schemas.microsoft.com/office/drawing/2014/main" id="{6A85124A-54C3-A4C0-D153-50C63D0567B5}"/>
              </a:ext>
            </a:extLst>
          </p:cNvPr>
          <p:cNvSpPr/>
          <p:nvPr/>
        </p:nvSpPr>
        <p:spPr>
          <a:xfrm>
            <a:off x="1718848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923;p45">
            <a:extLst>
              <a:ext uri="{FF2B5EF4-FFF2-40B4-BE49-F238E27FC236}">
                <a16:creationId xmlns:a16="http://schemas.microsoft.com/office/drawing/2014/main" id="{31F0085C-B8F5-A8A0-65BD-C151E8566BD7}"/>
              </a:ext>
            </a:extLst>
          </p:cNvPr>
          <p:cNvSpPr/>
          <p:nvPr/>
        </p:nvSpPr>
        <p:spPr>
          <a:xfrm>
            <a:off x="1090746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924;p45">
            <a:extLst>
              <a:ext uri="{FF2B5EF4-FFF2-40B4-BE49-F238E27FC236}">
                <a16:creationId xmlns:a16="http://schemas.microsoft.com/office/drawing/2014/main" id="{B2E3575B-AA9A-8A23-3A9B-C351BF7F110E}"/>
              </a:ext>
            </a:extLst>
          </p:cNvPr>
          <p:cNvSpPr/>
          <p:nvPr/>
        </p:nvSpPr>
        <p:spPr>
          <a:xfrm>
            <a:off x="1509481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925;p45">
            <a:extLst>
              <a:ext uri="{FF2B5EF4-FFF2-40B4-BE49-F238E27FC236}">
                <a16:creationId xmlns:a16="http://schemas.microsoft.com/office/drawing/2014/main" id="{4FA8D85B-5043-56ED-43F2-A61AF7319F4A}"/>
              </a:ext>
            </a:extLst>
          </p:cNvPr>
          <p:cNvSpPr/>
          <p:nvPr/>
        </p:nvSpPr>
        <p:spPr>
          <a:xfrm>
            <a:off x="1928215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926;p45">
            <a:extLst>
              <a:ext uri="{FF2B5EF4-FFF2-40B4-BE49-F238E27FC236}">
                <a16:creationId xmlns:a16="http://schemas.microsoft.com/office/drawing/2014/main" id="{F7B92ACA-3EF9-70F9-01E4-C9D200261ABC}"/>
              </a:ext>
            </a:extLst>
          </p:cNvPr>
          <p:cNvSpPr/>
          <p:nvPr/>
        </p:nvSpPr>
        <p:spPr>
          <a:xfrm>
            <a:off x="1300123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927;p45">
            <a:extLst>
              <a:ext uri="{FF2B5EF4-FFF2-40B4-BE49-F238E27FC236}">
                <a16:creationId xmlns:a16="http://schemas.microsoft.com/office/drawing/2014/main" id="{49F115E3-B61D-2E29-FEEC-D00367DD8005}"/>
              </a:ext>
            </a:extLst>
          </p:cNvPr>
          <p:cNvSpPr/>
          <p:nvPr/>
        </p:nvSpPr>
        <p:spPr>
          <a:xfrm>
            <a:off x="1718858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" name="Google Shape;928;p45">
            <a:extLst>
              <a:ext uri="{FF2B5EF4-FFF2-40B4-BE49-F238E27FC236}">
                <a16:creationId xmlns:a16="http://schemas.microsoft.com/office/drawing/2014/main" id="{8C5C8304-F1A5-2A00-8BA1-0198073C1113}"/>
              </a:ext>
            </a:extLst>
          </p:cNvPr>
          <p:cNvCxnSpPr>
            <a:stCxn id="152" idx="5"/>
            <a:endCxn id="156" idx="1"/>
          </p:cNvCxnSpPr>
          <p:nvPr/>
        </p:nvCxnSpPr>
        <p:spPr>
          <a:xfrm>
            <a:off x="1549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929;p45">
            <a:extLst>
              <a:ext uri="{FF2B5EF4-FFF2-40B4-BE49-F238E27FC236}">
                <a16:creationId xmlns:a16="http://schemas.microsoft.com/office/drawing/2014/main" id="{A7EB1F07-5A36-1286-4D00-97721EED5CA0}"/>
              </a:ext>
            </a:extLst>
          </p:cNvPr>
          <p:cNvCxnSpPr>
            <a:stCxn id="153" idx="3"/>
            <a:endCxn id="154" idx="7"/>
          </p:cNvCxnSpPr>
          <p:nvPr/>
        </p:nvCxnSpPr>
        <p:spPr>
          <a:xfrm flipH="1">
            <a:off x="1340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930;p45">
            <a:extLst>
              <a:ext uri="{FF2B5EF4-FFF2-40B4-BE49-F238E27FC236}">
                <a16:creationId xmlns:a16="http://schemas.microsoft.com/office/drawing/2014/main" id="{5AB7B771-3BA4-D8F7-6736-C40B650DC438}"/>
              </a:ext>
            </a:extLst>
          </p:cNvPr>
          <p:cNvCxnSpPr>
            <a:endCxn id="155" idx="0"/>
          </p:cNvCxnSpPr>
          <p:nvPr/>
        </p:nvCxnSpPr>
        <p:spPr>
          <a:xfrm>
            <a:off x="1549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931;p45">
            <a:extLst>
              <a:ext uri="{FF2B5EF4-FFF2-40B4-BE49-F238E27FC236}">
                <a16:creationId xmlns:a16="http://schemas.microsoft.com/office/drawing/2014/main" id="{ADF75341-F2FF-5557-68F4-D322F91E9A5E}"/>
              </a:ext>
            </a:extLst>
          </p:cNvPr>
          <p:cNvCxnSpPr>
            <a:endCxn id="155" idx="0"/>
          </p:cNvCxnSpPr>
          <p:nvPr/>
        </p:nvCxnSpPr>
        <p:spPr>
          <a:xfrm flipH="1">
            <a:off x="1655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932;p45">
            <a:extLst>
              <a:ext uri="{FF2B5EF4-FFF2-40B4-BE49-F238E27FC236}">
                <a16:creationId xmlns:a16="http://schemas.microsoft.com/office/drawing/2014/main" id="{EC686C8C-5955-169B-D740-BB1BDC94F2EF}"/>
              </a:ext>
            </a:extLst>
          </p:cNvPr>
          <p:cNvCxnSpPr>
            <a:endCxn id="157" idx="1"/>
          </p:cNvCxnSpPr>
          <p:nvPr/>
        </p:nvCxnSpPr>
        <p:spPr>
          <a:xfrm>
            <a:off x="1237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933;p45">
            <a:extLst>
              <a:ext uri="{FF2B5EF4-FFF2-40B4-BE49-F238E27FC236}">
                <a16:creationId xmlns:a16="http://schemas.microsoft.com/office/drawing/2014/main" id="{BBEAF04C-8A67-7827-55F0-880A4E53A6EC}"/>
              </a:ext>
            </a:extLst>
          </p:cNvPr>
          <p:cNvCxnSpPr>
            <a:stCxn id="155" idx="4"/>
            <a:endCxn id="157" idx="7"/>
          </p:cNvCxnSpPr>
          <p:nvPr/>
        </p:nvCxnSpPr>
        <p:spPr>
          <a:xfrm flipH="1">
            <a:off x="1549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934;p45">
            <a:extLst>
              <a:ext uri="{FF2B5EF4-FFF2-40B4-BE49-F238E27FC236}">
                <a16:creationId xmlns:a16="http://schemas.microsoft.com/office/drawing/2014/main" id="{423F1C49-EF22-C8DB-58C3-5450F3589E4F}"/>
              </a:ext>
            </a:extLst>
          </p:cNvPr>
          <p:cNvCxnSpPr>
            <a:endCxn id="158" idx="1"/>
          </p:cNvCxnSpPr>
          <p:nvPr/>
        </p:nvCxnSpPr>
        <p:spPr>
          <a:xfrm>
            <a:off x="1655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935;p45">
            <a:extLst>
              <a:ext uri="{FF2B5EF4-FFF2-40B4-BE49-F238E27FC236}">
                <a16:creationId xmlns:a16="http://schemas.microsoft.com/office/drawing/2014/main" id="{6A88A73E-2BA5-4C1D-F2A0-0FBC776551A8}"/>
              </a:ext>
            </a:extLst>
          </p:cNvPr>
          <p:cNvCxnSpPr>
            <a:endCxn id="158" idx="7"/>
          </p:cNvCxnSpPr>
          <p:nvPr/>
        </p:nvCxnSpPr>
        <p:spPr>
          <a:xfrm flipH="1">
            <a:off x="1968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936;p45">
            <a:extLst>
              <a:ext uri="{FF2B5EF4-FFF2-40B4-BE49-F238E27FC236}">
                <a16:creationId xmlns:a16="http://schemas.microsoft.com/office/drawing/2014/main" id="{7CD748E6-1E0E-3C0F-19BB-3975910FB18C}"/>
              </a:ext>
            </a:extLst>
          </p:cNvPr>
          <p:cNvCxnSpPr>
            <a:endCxn id="158" idx="1"/>
          </p:cNvCxnSpPr>
          <p:nvPr/>
        </p:nvCxnSpPr>
        <p:spPr>
          <a:xfrm>
            <a:off x="1340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937;p45">
            <a:extLst>
              <a:ext uri="{FF2B5EF4-FFF2-40B4-BE49-F238E27FC236}">
                <a16:creationId xmlns:a16="http://schemas.microsoft.com/office/drawing/2014/main" id="{1D01FE59-8179-96AA-D35F-D0D3C57A9CAC}"/>
              </a:ext>
            </a:extLst>
          </p:cNvPr>
          <p:cNvCxnSpPr>
            <a:stCxn id="156" idx="3"/>
            <a:endCxn id="157" idx="7"/>
          </p:cNvCxnSpPr>
          <p:nvPr/>
        </p:nvCxnSpPr>
        <p:spPr>
          <a:xfrm flipH="1">
            <a:off x="1549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938;p45">
            <a:extLst>
              <a:ext uri="{FF2B5EF4-FFF2-40B4-BE49-F238E27FC236}">
                <a16:creationId xmlns:a16="http://schemas.microsoft.com/office/drawing/2014/main" id="{EE15E7AF-CC57-5EE5-50CD-AF62F487727A}"/>
              </a:ext>
            </a:extLst>
          </p:cNvPr>
          <p:cNvCxnSpPr>
            <a:stCxn id="152" idx="3"/>
            <a:endCxn id="154" idx="0"/>
          </p:cNvCxnSpPr>
          <p:nvPr/>
        </p:nvCxnSpPr>
        <p:spPr>
          <a:xfrm flipH="1">
            <a:off x="1237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939;p45">
            <a:extLst>
              <a:ext uri="{FF2B5EF4-FFF2-40B4-BE49-F238E27FC236}">
                <a16:creationId xmlns:a16="http://schemas.microsoft.com/office/drawing/2014/main" id="{4A0E986C-6164-4A32-D82B-7CD956F70F82}"/>
              </a:ext>
            </a:extLst>
          </p:cNvPr>
          <p:cNvCxnSpPr>
            <a:stCxn id="153" idx="5"/>
            <a:endCxn id="156" idx="0"/>
          </p:cNvCxnSpPr>
          <p:nvPr/>
        </p:nvCxnSpPr>
        <p:spPr>
          <a:xfrm>
            <a:off x="1968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940;p45">
            <a:extLst>
              <a:ext uri="{FF2B5EF4-FFF2-40B4-BE49-F238E27FC236}">
                <a16:creationId xmlns:a16="http://schemas.microsoft.com/office/drawing/2014/main" id="{C7C36F25-88A9-47E5-9FD7-563B73D07B8C}"/>
              </a:ext>
            </a:extLst>
          </p:cNvPr>
          <p:cNvSpPr txBox="1"/>
          <p:nvPr/>
        </p:nvSpPr>
        <p:spPr>
          <a:xfrm>
            <a:off x="1383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1.05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72" name="Google Shape;941;p45">
            <a:extLst>
              <a:ext uri="{FF2B5EF4-FFF2-40B4-BE49-F238E27FC236}">
                <a16:creationId xmlns:a16="http://schemas.microsoft.com/office/drawing/2014/main" id="{EA1EA92B-A3E5-4AF2-1C10-E5B532EE8579}"/>
              </a:ext>
            </a:extLst>
          </p:cNvPr>
          <p:cNvCxnSpPr>
            <a:stCxn id="157" idx="4"/>
            <a:endCxn id="171" idx="0"/>
          </p:cNvCxnSpPr>
          <p:nvPr/>
        </p:nvCxnSpPr>
        <p:spPr>
          <a:xfrm>
            <a:off x="1446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942;p45">
            <a:extLst>
              <a:ext uri="{FF2B5EF4-FFF2-40B4-BE49-F238E27FC236}">
                <a16:creationId xmlns:a16="http://schemas.microsoft.com/office/drawing/2014/main" id="{3CAC5095-A9ED-E8DF-AE79-013B95863DC8}"/>
              </a:ext>
            </a:extLst>
          </p:cNvPr>
          <p:cNvCxnSpPr>
            <a:endCxn id="171" idx="0"/>
          </p:cNvCxnSpPr>
          <p:nvPr/>
        </p:nvCxnSpPr>
        <p:spPr>
          <a:xfrm flipH="1">
            <a:off x="1675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943;p45">
            <a:extLst>
              <a:ext uri="{FF2B5EF4-FFF2-40B4-BE49-F238E27FC236}">
                <a16:creationId xmlns:a16="http://schemas.microsoft.com/office/drawing/2014/main" id="{C93120C8-7711-65C0-629E-B928306817ED}"/>
              </a:ext>
            </a:extLst>
          </p:cNvPr>
          <p:cNvSpPr/>
          <p:nvPr/>
        </p:nvSpPr>
        <p:spPr>
          <a:xfrm>
            <a:off x="2490888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944;p45">
            <a:extLst>
              <a:ext uri="{FF2B5EF4-FFF2-40B4-BE49-F238E27FC236}">
                <a16:creationId xmlns:a16="http://schemas.microsoft.com/office/drawing/2014/main" id="{CD16F21C-F6B3-5A8F-2A85-61B3A53F6B2F}"/>
              </a:ext>
            </a:extLst>
          </p:cNvPr>
          <p:cNvSpPr/>
          <p:nvPr/>
        </p:nvSpPr>
        <p:spPr>
          <a:xfrm>
            <a:off x="2909623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945;p45">
            <a:extLst>
              <a:ext uri="{FF2B5EF4-FFF2-40B4-BE49-F238E27FC236}">
                <a16:creationId xmlns:a16="http://schemas.microsoft.com/office/drawing/2014/main" id="{E7069079-2F2A-41E8-6237-A07369012850}"/>
              </a:ext>
            </a:extLst>
          </p:cNvPr>
          <p:cNvSpPr/>
          <p:nvPr/>
        </p:nvSpPr>
        <p:spPr>
          <a:xfrm>
            <a:off x="2281521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946;p45">
            <a:extLst>
              <a:ext uri="{FF2B5EF4-FFF2-40B4-BE49-F238E27FC236}">
                <a16:creationId xmlns:a16="http://schemas.microsoft.com/office/drawing/2014/main" id="{3869875C-FD8B-47D4-9134-F6D763CB47D2}"/>
              </a:ext>
            </a:extLst>
          </p:cNvPr>
          <p:cNvSpPr/>
          <p:nvPr/>
        </p:nvSpPr>
        <p:spPr>
          <a:xfrm>
            <a:off x="2700256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947;p45">
            <a:extLst>
              <a:ext uri="{FF2B5EF4-FFF2-40B4-BE49-F238E27FC236}">
                <a16:creationId xmlns:a16="http://schemas.microsoft.com/office/drawing/2014/main" id="{3A7BE76C-C67B-645E-4F86-1301FE9EDAC2}"/>
              </a:ext>
            </a:extLst>
          </p:cNvPr>
          <p:cNvSpPr/>
          <p:nvPr/>
        </p:nvSpPr>
        <p:spPr>
          <a:xfrm>
            <a:off x="3118990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948;p45">
            <a:extLst>
              <a:ext uri="{FF2B5EF4-FFF2-40B4-BE49-F238E27FC236}">
                <a16:creationId xmlns:a16="http://schemas.microsoft.com/office/drawing/2014/main" id="{DF12655F-4DA8-19DE-E27E-873BC21A68A5}"/>
              </a:ext>
            </a:extLst>
          </p:cNvPr>
          <p:cNvSpPr/>
          <p:nvPr/>
        </p:nvSpPr>
        <p:spPr>
          <a:xfrm>
            <a:off x="2490898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949;p45">
            <a:extLst>
              <a:ext uri="{FF2B5EF4-FFF2-40B4-BE49-F238E27FC236}">
                <a16:creationId xmlns:a16="http://schemas.microsoft.com/office/drawing/2014/main" id="{103BB3F0-B357-31D9-5DCB-5D621B043789}"/>
              </a:ext>
            </a:extLst>
          </p:cNvPr>
          <p:cNvSpPr/>
          <p:nvPr/>
        </p:nvSpPr>
        <p:spPr>
          <a:xfrm>
            <a:off x="2909633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950;p45">
            <a:extLst>
              <a:ext uri="{FF2B5EF4-FFF2-40B4-BE49-F238E27FC236}">
                <a16:creationId xmlns:a16="http://schemas.microsoft.com/office/drawing/2014/main" id="{307D76A0-3C57-37C6-9D86-BF7CB9A1D9C2}"/>
              </a:ext>
            </a:extLst>
          </p:cNvPr>
          <p:cNvCxnSpPr>
            <a:stCxn id="174" idx="5"/>
            <a:endCxn id="178" idx="1"/>
          </p:cNvCxnSpPr>
          <p:nvPr/>
        </p:nvCxnSpPr>
        <p:spPr>
          <a:xfrm>
            <a:off x="2740553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951;p45">
            <a:extLst>
              <a:ext uri="{FF2B5EF4-FFF2-40B4-BE49-F238E27FC236}">
                <a16:creationId xmlns:a16="http://schemas.microsoft.com/office/drawing/2014/main" id="{DA37D4E5-CDE7-B41C-C9A3-3A45B25E06D4}"/>
              </a:ext>
            </a:extLst>
          </p:cNvPr>
          <p:cNvCxnSpPr>
            <a:stCxn id="175" idx="3"/>
            <a:endCxn id="176" idx="7"/>
          </p:cNvCxnSpPr>
          <p:nvPr/>
        </p:nvCxnSpPr>
        <p:spPr>
          <a:xfrm flipH="1">
            <a:off x="2531259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952;p45">
            <a:extLst>
              <a:ext uri="{FF2B5EF4-FFF2-40B4-BE49-F238E27FC236}">
                <a16:creationId xmlns:a16="http://schemas.microsoft.com/office/drawing/2014/main" id="{B9550A44-5EDA-72E0-67C3-A7EDC7C23B7C}"/>
              </a:ext>
            </a:extLst>
          </p:cNvPr>
          <p:cNvCxnSpPr>
            <a:endCxn id="177" idx="0"/>
          </p:cNvCxnSpPr>
          <p:nvPr/>
        </p:nvCxnSpPr>
        <p:spPr>
          <a:xfrm>
            <a:off x="27406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953;p45">
            <a:extLst>
              <a:ext uri="{FF2B5EF4-FFF2-40B4-BE49-F238E27FC236}">
                <a16:creationId xmlns:a16="http://schemas.microsoft.com/office/drawing/2014/main" id="{9F500404-BF24-087E-4AAE-92DC607276FF}"/>
              </a:ext>
            </a:extLst>
          </p:cNvPr>
          <p:cNvCxnSpPr>
            <a:endCxn id="177" idx="0"/>
          </p:cNvCxnSpPr>
          <p:nvPr/>
        </p:nvCxnSpPr>
        <p:spPr>
          <a:xfrm flipH="1">
            <a:off x="28465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954;p45">
            <a:extLst>
              <a:ext uri="{FF2B5EF4-FFF2-40B4-BE49-F238E27FC236}">
                <a16:creationId xmlns:a16="http://schemas.microsoft.com/office/drawing/2014/main" id="{FF0C2D1B-F433-EA61-4272-79B6C0F7FA9C}"/>
              </a:ext>
            </a:extLst>
          </p:cNvPr>
          <p:cNvCxnSpPr>
            <a:endCxn id="179" idx="1"/>
          </p:cNvCxnSpPr>
          <p:nvPr/>
        </p:nvCxnSpPr>
        <p:spPr>
          <a:xfrm>
            <a:off x="2427834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955;p45">
            <a:extLst>
              <a:ext uri="{FF2B5EF4-FFF2-40B4-BE49-F238E27FC236}">
                <a16:creationId xmlns:a16="http://schemas.microsoft.com/office/drawing/2014/main" id="{B0E67DF9-F9AC-BB1F-4CA2-9F3B06FB63EC}"/>
              </a:ext>
            </a:extLst>
          </p:cNvPr>
          <p:cNvCxnSpPr>
            <a:stCxn id="177" idx="4"/>
            <a:endCxn id="179" idx="7"/>
          </p:cNvCxnSpPr>
          <p:nvPr/>
        </p:nvCxnSpPr>
        <p:spPr>
          <a:xfrm flipH="1">
            <a:off x="2740606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956;p45">
            <a:extLst>
              <a:ext uri="{FF2B5EF4-FFF2-40B4-BE49-F238E27FC236}">
                <a16:creationId xmlns:a16="http://schemas.microsoft.com/office/drawing/2014/main" id="{6D184BB5-B022-46A4-63F4-DC9D078F2B90}"/>
              </a:ext>
            </a:extLst>
          </p:cNvPr>
          <p:cNvCxnSpPr>
            <a:endCxn id="180" idx="1"/>
          </p:cNvCxnSpPr>
          <p:nvPr/>
        </p:nvCxnSpPr>
        <p:spPr>
          <a:xfrm>
            <a:off x="2846568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957;p45">
            <a:extLst>
              <a:ext uri="{FF2B5EF4-FFF2-40B4-BE49-F238E27FC236}">
                <a16:creationId xmlns:a16="http://schemas.microsoft.com/office/drawing/2014/main" id="{588531C9-4383-8871-D4FB-1A607E7DAA0D}"/>
              </a:ext>
            </a:extLst>
          </p:cNvPr>
          <p:cNvCxnSpPr>
            <a:endCxn id="180" idx="7"/>
          </p:cNvCxnSpPr>
          <p:nvPr/>
        </p:nvCxnSpPr>
        <p:spPr>
          <a:xfrm flipH="1">
            <a:off x="315929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958;p45">
            <a:extLst>
              <a:ext uri="{FF2B5EF4-FFF2-40B4-BE49-F238E27FC236}">
                <a16:creationId xmlns:a16="http://schemas.microsoft.com/office/drawing/2014/main" id="{32F70717-1F52-CA9A-ECFF-D76D78B56278}"/>
              </a:ext>
            </a:extLst>
          </p:cNvPr>
          <p:cNvCxnSpPr>
            <a:endCxn id="180" idx="1"/>
          </p:cNvCxnSpPr>
          <p:nvPr/>
        </p:nvCxnSpPr>
        <p:spPr>
          <a:xfrm>
            <a:off x="2531268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959;p45">
            <a:extLst>
              <a:ext uri="{FF2B5EF4-FFF2-40B4-BE49-F238E27FC236}">
                <a16:creationId xmlns:a16="http://schemas.microsoft.com/office/drawing/2014/main" id="{535F9F0A-DBD5-6830-B894-4C6E18E4FFF4}"/>
              </a:ext>
            </a:extLst>
          </p:cNvPr>
          <p:cNvCxnSpPr>
            <a:stCxn id="178" idx="3"/>
            <a:endCxn id="179" idx="7"/>
          </p:cNvCxnSpPr>
          <p:nvPr/>
        </p:nvCxnSpPr>
        <p:spPr>
          <a:xfrm flipH="1">
            <a:off x="2740626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960;p45">
            <a:extLst>
              <a:ext uri="{FF2B5EF4-FFF2-40B4-BE49-F238E27FC236}">
                <a16:creationId xmlns:a16="http://schemas.microsoft.com/office/drawing/2014/main" id="{D0721ED4-4B71-0A71-CDE5-4B4D281AD7B0}"/>
              </a:ext>
            </a:extLst>
          </p:cNvPr>
          <p:cNvCxnSpPr>
            <a:stCxn id="174" idx="3"/>
            <a:endCxn id="176" idx="0"/>
          </p:cNvCxnSpPr>
          <p:nvPr/>
        </p:nvCxnSpPr>
        <p:spPr>
          <a:xfrm flipH="1">
            <a:off x="2427824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961;p45">
            <a:extLst>
              <a:ext uri="{FF2B5EF4-FFF2-40B4-BE49-F238E27FC236}">
                <a16:creationId xmlns:a16="http://schemas.microsoft.com/office/drawing/2014/main" id="{0D0B4145-B094-FB4D-A3CE-4D14B16A5671}"/>
              </a:ext>
            </a:extLst>
          </p:cNvPr>
          <p:cNvCxnSpPr>
            <a:stCxn id="175" idx="5"/>
            <a:endCxn id="178" idx="0"/>
          </p:cNvCxnSpPr>
          <p:nvPr/>
        </p:nvCxnSpPr>
        <p:spPr>
          <a:xfrm>
            <a:off x="315928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962;p45">
            <a:extLst>
              <a:ext uri="{FF2B5EF4-FFF2-40B4-BE49-F238E27FC236}">
                <a16:creationId xmlns:a16="http://schemas.microsoft.com/office/drawing/2014/main" id="{B75CC281-5597-68B8-6C62-DB7CCFF97E36}"/>
              </a:ext>
            </a:extLst>
          </p:cNvPr>
          <p:cNvSpPr txBox="1"/>
          <p:nvPr/>
        </p:nvSpPr>
        <p:spPr>
          <a:xfrm>
            <a:off x="2574024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0.98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94" name="Google Shape;963;p45">
            <a:extLst>
              <a:ext uri="{FF2B5EF4-FFF2-40B4-BE49-F238E27FC236}">
                <a16:creationId xmlns:a16="http://schemas.microsoft.com/office/drawing/2014/main" id="{1FFCC10B-4C3E-6543-68AD-6D40218106ED}"/>
              </a:ext>
            </a:extLst>
          </p:cNvPr>
          <p:cNvCxnSpPr>
            <a:stCxn id="179" idx="4"/>
            <a:endCxn id="193" idx="0"/>
          </p:cNvCxnSpPr>
          <p:nvPr/>
        </p:nvCxnSpPr>
        <p:spPr>
          <a:xfrm>
            <a:off x="2637148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964;p45">
            <a:extLst>
              <a:ext uri="{FF2B5EF4-FFF2-40B4-BE49-F238E27FC236}">
                <a16:creationId xmlns:a16="http://schemas.microsoft.com/office/drawing/2014/main" id="{E458E0CA-1E13-BE7A-B979-0ACC50AA268D}"/>
              </a:ext>
            </a:extLst>
          </p:cNvPr>
          <p:cNvCxnSpPr>
            <a:endCxn id="193" idx="0"/>
          </p:cNvCxnSpPr>
          <p:nvPr/>
        </p:nvCxnSpPr>
        <p:spPr>
          <a:xfrm flipH="1">
            <a:off x="2866674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965;p45">
            <a:extLst>
              <a:ext uri="{FF2B5EF4-FFF2-40B4-BE49-F238E27FC236}">
                <a16:creationId xmlns:a16="http://schemas.microsoft.com/office/drawing/2014/main" id="{82BA7806-8B5C-875A-3FDC-59D4858A8EDD}"/>
              </a:ext>
            </a:extLst>
          </p:cNvPr>
          <p:cNvSpPr/>
          <p:nvPr/>
        </p:nvSpPr>
        <p:spPr>
          <a:xfrm>
            <a:off x="3747113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966;p45">
            <a:extLst>
              <a:ext uri="{FF2B5EF4-FFF2-40B4-BE49-F238E27FC236}">
                <a16:creationId xmlns:a16="http://schemas.microsoft.com/office/drawing/2014/main" id="{7DD5DDA7-859A-AE34-2FAF-DE86AA31D7CF}"/>
              </a:ext>
            </a:extLst>
          </p:cNvPr>
          <p:cNvSpPr/>
          <p:nvPr/>
        </p:nvSpPr>
        <p:spPr>
          <a:xfrm>
            <a:off x="4165848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967;p45">
            <a:extLst>
              <a:ext uri="{FF2B5EF4-FFF2-40B4-BE49-F238E27FC236}">
                <a16:creationId xmlns:a16="http://schemas.microsoft.com/office/drawing/2014/main" id="{5F6159CD-E012-FA0E-54F8-FD07952B6934}"/>
              </a:ext>
            </a:extLst>
          </p:cNvPr>
          <p:cNvSpPr/>
          <p:nvPr/>
        </p:nvSpPr>
        <p:spPr>
          <a:xfrm>
            <a:off x="3537746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968;p45">
            <a:extLst>
              <a:ext uri="{FF2B5EF4-FFF2-40B4-BE49-F238E27FC236}">
                <a16:creationId xmlns:a16="http://schemas.microsoft.com/office/drawing/2014/main" id="{BD6E86D7-D1E5-F567-5584-9112E153CFD0}"/>
              </a:ext>
            </a:extLst>
          </p:cNvPr>
          <p:cNvSpPr/>
          <p:nvPr/>
        </p:nvSpPr>
        <p:spPr>
          <a:xfrm>
            <a:off x="3956481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969;p45">
            <a:extLst>
              <a:ext uri="{FF2B5EF4-FFF2-40B4-BE49-F238E27FC236}">
                <a16:creationId xmlns:a16="http://schemas.microsoft.com/office/drawing/2014/main" id="{2AE28C69-A90E-18A5-26BE-DF56AE2982B4}"/>
              </a:ext>
            </a:extLst>
          </p:cNvPr>
          <p:cNvSpPr/>
          <p:nvPr/>
        </p:nvSpPr>
        <p:spPr>
          <a:xfrm>
            <a:off x="4375215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970;p45">
            <a:extLst>
              <a:ext uri="{FF2B5EF4-FFF2-40B4-BE49-F238E27FC236}">
                <a16:creationId xmlns:a16="http://schemas.microsoft.com/office/drawing/2014/main" id="{DF4C3E9F-9FFC-F94F-EB7C-30CDF9FEF2A3}"/>
              </a:ext>
            </a:extLst>
          </p:cNvPr>
          <p:cNvSpPr/>
          <p:nvPr/>
        </p:nvSpPr>
        <p:spPr>
          <a:xfrm>
            <a:off x="3747123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971;p45">
            <a:extLst>
              <a:ext uri="{FF2B5EF4-FFF2-40B4-BE49-F238E27FC236}">
                <a16:creationId xmlns:a16="http://schemas.microsoft.com/office/drawing/2014/main" id="{813C728D-2F46-DB73-C8C1-6ABA0CFF7E8A}"/>
              </a:ext>
            </a:extLst>
          </p:cNvPr>
          <p:cNvSpPr/>
          <p:nvPr/>
        </p:nvSpPr>
        <p:spPr>
          <a:xfrm>
            <a:off x="4165858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972;p45">
            <a:extLst>
              <a:ext uri="{FF2B5EF4-FFF2-40B4-BE49-F238E27FC236}">
                <a16:creationId xmlns:a16="http://schemas.microsoft.com/office/drawing/2014/main" id="{0A4BD7DF-5A85-6E51-A2C7-E03E3BDAF96E}"/>
              </a:ext>
            </a:extLst>
          </p:cNvPr>
          <p:cNvCxnSpPr>
            <a:stCxn id="196" idx="5"/>
            <a:endCxn id="200" idx="1"/>
          </p:cNvCxnSpPr>
          <p:nvPr/>
        </p:nvCxnSpPr>
        <p:spPr>
          <a:xfrm>
            <a:off x="3996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973;p45">
            <a:extLst>
              <a:ext uri="{FF2B5EF4-FFF2-40B4-BE49-F238E27FC236}">
                <a16:creationId xmlns:a16="http://schemas.microsoft.com/office/drawing/2014/main" id="{0F1BDCD7-6A2E-EF81-F7E5-55E40C7D3CD7}"/>
              </a:ext>
            </a:extLst>
          </p:cNvPr>
          <p:cNvCxnSpPr>
            <a:stCxn id="197" idx="3"/>
            <a:endCxn id="198" idx="7"/>
          </p:cNvCxnSpPr>
          <p:nvPr/>
        </p:nvCxnSpPr>
        <p:spPr>
          <a:xfrm flipH="1">
            <a:off x="3787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974;p45">
            <a:extLst>
              <a:ext uri="{FF2B5EF4-FFF2-40B4-BE49-F238E27FC236}">
                <a16:creationId xmlns:a16="http://schemas.microsoft.com/office/drawing/2014/main" id="{FCECA1AF-D9A0-55F5-3814-3551A5E08992}"/>
              </a:ext>
            </a:extLst>
          </p:cNvPr>
          <p:cNvCxnSpPr>
            <a:endCxn id="199" idx="0"/>
          </p:cNvCxnSpPr>
          <p:nvPr/>
        </p:nvCxnSpPr>
        <p:spPr>
          <a:xfrm>
            <a:off x="3996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975;p45">
            <a:extLst>
              <a:ext uri="{FF2B5EF4-FFF2-40B4-BE49-F238E27FC236}">
                <a16:creationId xmlns:a16="http://schemas.microsoft.com/office/drawing/2014/main" id="{68912ECE-1A05-C38D-74E9-46B0EFEF3B5A}"/>
              </a:ext>
            </a:extLst>
          </p:cNvPr>
          <p:cNvCxnSpPr>
            <a:endCxn id="199" idx="0"/>
          </p:cNvCxnSpPr>
          <p:nvPr/>
        </p:nvCxnSpPr>
        <p:spPr>
          <a:xfrm flipH="1">
            <a:off x="4102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976;p45">
            <a:extLst>
              <a:ext uri="{FF2B5EF4-FFF2-40B4-BE49-F238E27FC236}">
                <a16:creationId xmlns:a16="http://schemas.microsoft.com/office/drawing/2014/main" id="{140DEC78-E456-594A-C2A4-D86B06DD59A2}"/>
              </a:ext>
            </a:extLst>
          </p:cNvPr>
          <p:cNvCxnSpPr>
            <a:endCxn id="201" idx="1"/>
          </p:cNvCxnSpPr>
          <p:nvPr/>
        </p:nvCxnSpPr>
        <p:spPr>
          <a:xfrm>
            <a:off x="3684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977;p45">
            <a:extLst>
              <a:ext uri="{FF2B5EF4-FFF2-40B4-BE49-F238E27FC236}">
                <a16:creationId xmlns:a16="http://schemas.microsoft.com/office/drawing/2014/main" id="{818DCCD3-97DA-5B6F-D074-2A1DE0E0AB2B}"/>
              </a:ext>
            </a:extLst>
          </p:cNvPr>
          <p:cNvCxnSpPr>
            <a:stCxn id="199" idx="4"/>
            <a:endCxn id="201" idx="7"/>
          </p:cNvCxnSpPr>
          <p:nvPr/>
        </p:nvCxnSpPr>
        <p:spPr>
          <a:xfrm flipH="1">
            <a:off x="3996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978;p45">
            <a:extLst>
              <a:ext uri="{FF2B5EF4-FFF2-40B4-BE49-F238E27FC236}">
                <a16:creationId xmlns:a16="http://schemas.microsoft.com/office/drawing/2014/main" id="{6A7973EB-12C4-CB6E-493D-5ED62946F737}"/>
              </a:ext>
            </a:extLst>
          </p:cNvPr>
          <p:cNvCxnSpPr>
            <a:endCxn id="202" idx="1"/>
          </p:cNvCxnSpPr>
          <p:nvPr/>
        </p:nvCxnSpPr>
        <p:spPr>
          <a:xfrm>
            <a:off x="4102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979;p45">
            <a:extLst>
              <a:ext uri="{FF2B5EF4-FFF2-40B4-BE49-F238E27FC236}">
                <a16:creationId xmlns:a16="http://schemas.microsoft.com/office/drawing/2014/main" id="{F8D0CC0A-FB9A-58FD-E1C0-248BD15DA90C}"/>
              </a:ext>
            </a:extLst>
          </p:cNvPr>
          <p:cNvCxnSpPr>
            <a:endCxn id="202" idx="7"/>
          </p:cNvCxnSpPr>
          <p:nvPr/>
        </p:nvCxnSpPr>
        <p:spPr>
          <a:xfrm flipH="1">
            <a:off x="4415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980;p45">
            <a:extLst>
              <a:ext uri="{FF2B5EF4-FFF2-40B4-BE49-F238E27FC236}">
                <a16:creationId xmlns:a16="http://schemas.microsoft.com/office/drawing/2014/main" id="{951444F3-14BA-53B7-CE93-EFA8676E77E9}"/>
              </a:ext>
            </a:extLst>
          </p:cNvPr>
          <p:cNvCxnSpPr>
            <a:endCxn id="202" idx="1"/>
          </p:cNvCxnSpPr>
          <p:nvPr/>
        </p:nvCxnSpPr>
        <p:spPr>
          <a:xfrm>
            <a:off x="3787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981;p45">
            <a:extLst>
              <a:ext uri="{FF2B5EF4-FFF2-40B4-BE49-F238E27FC236}">
                <a16:creationId xmlns:a16="http://schemas.microsoft.com/office/drawing/2014/main" id="{42DB2AA0-CB00-1463-041D-4973BB6A3BDB}"/>
              </a:ext>
            </a:extLst>
          </p:cNvPr>
          <p:cNvCxnSpPr>
            <a:stCxn id="200" idx="3"/>
            <a:endCxn id="201" idx="7"/>
          </p:cNvCxnSpPr>
          <p:nvPr/>
        </p:nvCxnSpPr>
        <p:spPr>
          <a:xfrm flipH="1">
            <a:off x="3996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982;p45">
            <a:extLst>
              <a:ext uri="{FF2B5EF4-FFF2-40B4-BE49-F238E27FC236}">
                <a16:creationId xmlns:a16="http://schemas.microsoft.com/office/drawing/2014/main" id="{268C7190-211C-1696-597C-81B768155F4E}"/>
              </a:ext>
            </a:extLst>
          </p:cNvPr>
          <p:cNvCxnSpPr>
            <a:stCxn id="196" idx="3"/>
            <a:endCxn id="198" idx="0"/>
          </p:cNvCxnSpPr>
          <p:nvPr/>
        </p:nvCxnSpPr>
        <p:spPr>
          <a:xfrm flipH="1">
            <a:off x="3684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983;p45">
            <a:extLst>
              <a:ext uri="{FF2B5EF4-FFF2-40B4-BE49-F238E27FC236}">
                <a16:creationId xmlns:a16="http://schemas.microsoft.com/office/drawing/2014/main" id="{4D234BBE-B1EB-523B-EB7A-6AC7B8B1A787}"/>
              </a:ext>
            </a:extLst>
          </p:cNvPr>
          <p:cNvCxnSpPr>
            <a:stCxn id="197" idx="5"/>
            <a:endCxn id="200" idx="0"/>
          </p:cNvCxnSpPr>
          <p:nvPr/>
        </p:nvCxnSpPr>
        <p:spPr>
          <a:xfrm>
            <a:off x="4415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984;p45">
            <a:extLst>
              <a:ext uri="{FF2B5EF4-FFF2-40B4-BE49-F238E27FC236}">
                <a16:creationId xmlns:a16="http://schemas.microsoft.com/office/drawing/2014/main" id="{46F581F2-C583-7293-695B-9DDB2F0BD45B}"/>
              </a:ext>
            </a:extLst>
          </p:cNvPr>
          <p:cNvSpPr txBox="1"/>
          <p:nvPr/>
        </p:nvSpPr>
        <p:spPr>
          <a:xfrm>
            <a:off x="3830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1.02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6" name="Google Shape;985;p45">
            <a:extLst>
              <a:ext uri="{FF2B5EF4-FFF2-40B4-BE49-F238E27FC236}">
                <a16:creationId xmlns:a16="http://schemas.microsoft.com/office/drawing/2014/main" id="{0B03F270-F3E1-867E-400E-4FFF8F06AB50}"/>
              </a:ext>
            </a:extLst>
          </p:cNvPr>
          <p:cNvCxnSpPr>
            <a:stCxn id="201" idx="4"/>
            <a:endCxn id="215" idx="0"/>
          </p:cNvCxnSpPr>
          <p:nvPr/>
        </p:nvCxnSpPr>
        <p:spPr>
          <a:xfrm>
            <a:off x="3893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986;p45">
            <a:extLst>
              <a:ext uri="{FF2B5EF4-FFF2-40B4-BE49-F238E27FC236}">
                <a16:creationId xmlns:a16="http://schemas.microsoft.com/office/drawing/2014/main" id="{45ED2E39-63C5-EFF6-EBE0-298DF985CE42}"/>
              </a:ext>
            </a:extLst>
          </p:cNvPr>
          <p:cNvCxnSpPr>
            <a:endCxn id="215" idx="0"/>
          </p:cNvCxnSpPr>
          <p:nvPr/>
        </p:nvCxnSpPr>
        <p:spPr>
          <a:xfrm flipH="1">
            <a:off x="4122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987;p45">
            <a:extLst>
              <a:ext uri="{FF2B5EF4-FFF2-40B4-BE49-F238E27FC236}">
                <a16:creationId xmlns:a16="http://schemas.microsoft.com/office/drawing/2014/main" id="{AA5124C9-CFFC-C074-85D5-4AFA521A15CB}"/>
              </a:ext>
            </a:extLst>
          </p:cNvPr>
          <p:cNvSpPr txBox="1"/>
          <p:nvPr/>
        </p:nvSpPr>
        <p:spPr>
          <a:xfrm>
            <a:off x="1090649" y="4835111"/>
            <a:ext cx="3576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highlight>
                  <a:srgbClr val="FFFF00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1.016 ± 0.028</a:t>
            </a:r>
            <a:endParaRPr dirty="0">
              <a:solidFill>
                <a:srgbClr val="013441"/>
              </a:solidFill>
              <a:highlight>
                <a:srgbClr val="FFFF00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9" name="Google Shape;988;p45">
            <a:extLst>
              <a:ext uri="{FF2B5EF4-FFF2-40B4-BE49-F238E27FC236}">
                <a16:creationId xmlns:a16="http://schemas.microsoft.com/office/drawing/2014/main" id="{49504CCE-9D6B-DDA4-835E-01B5836E2980}"/>
              </a:ext>
            </a:extLst>
          </p:cNvPr>
          <p:cNvCxnSpPr>
            <a:stCxn id="171" idx="2"/>
            <a:endCxn id="218" idx="0"/>
          </p:cNvCxnSpPr>
          <p:nvPr/>
        </p:nvCxnSpPr>
        <p:spPr>
          <a:xfrm>
            <a:off x="1675899" y="4387011"/>
            <a:ext cx="12032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989;p45">
            <a:extLst>
              <a:ext uri="{FF2B5EF4-FFF2-40B4-BE49-F238E27FC236}">
                <a16:creationId xmlns:a16="http://schemas.microsoft.com/office/drawing/2014/main" id="{0254C54E-3D46-732D-102E-F62CF9BBD669}"/>
              </a:ext>
            </a:extLst>
          </p:cNvPr>
          <p:cNvCxnSpPr>
            <a:stCxn id="193" idx="2"/>
            <a:endCxn id="218" idx="0"/>
          </p:cNvCxnSpPr>
          <p:nvPr/>
        </p:nvCxnSpPr>
        <p:spPr>
          <a:xfrm>
            <a:off x="2866674" y="4387011"/>
            <a:ext cx="12425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990;p45">
            <a:extLst>
              <a:ext uri="{FF2B5EF4-FFF2-40B4-BE49-F238E27FC236}">
                <a16:creationId xmlns:a16="http://schemas.microsoft.com/office/drawing/2014/main" id="{6AE59E9B-573A-28F0-C383-8CADF67240BB}"/>
              </a:ext>
            </a:extLst>
          </p:cNvPr>
          <p:cNvCxnSpPr>
            <a:stCxn id="215" idx="2"/>
            <a:endCxn id="218" idx="0"/>
          </p:cNvCxnSpPr>
          <p:nvPr/>
        </p:nvCxnSpPr>
        <p:spPr>
          <a:xfrm flipH="1">
            <a:off x="2879099" y="4387011"/>
            <a:ext cx="12438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136510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3B77C-6E06-78A8-39F3-D0D285A8F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2C584FD-AA9B-5793-20E7-0F174C2706E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Google Shape;842;p44">
            <a:extLst>
              <a:ext uri="{FF2B5EF4-FFF2-40B4-BE49-F238E27FC236}">
                <a16:creationId xmlns:a16="http://schemas.microsoft.com/office/drawing/2014/main" id="{B743D676-DDF7-6558-8B79-71658D97DA8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Predictive uncertainty</a:t>
            </a:r>
            <a:r>
              <a:rPr lang="en-US" sz="2400" dirty="0">
                <a:latin typeface="+mn-lt"/>
              </a:rPr>
              <a:t> in Deep Learning</a:t>
            </a:r>
          </a:p>
        </p:txBody>
      </p:sp>
      <p:sp>
        <p:nvSpPr>
          <p:cNvPr id="80" name="Google Shape;843;p44">
            <a:extLst>
              <a:ext uri="{FF2B5EF4-FFF2-40B4-BE49-F238E27FC236}">
                <a16:creationId xmlns:a16="http://schemas.microsoft.com/office/drawing/2014/main" id="{C2A95A2D-A9D9-092E-DCE3-CC9155DEB4DD}"/>
              </a:ext>
            </a:extLst>
          </p:cNvPr>
          <p:cNvSpPr/>
          <p:nvPr/>
        </p:nvSpPr>
        <p:spPr>
          <a:xfrm>
            <a:off x="6443257" y="1918086"/>
            <a:ext cx="3576900" cy="572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Monte-Carlo DropOut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51" name="Google Shape;920;p45">
            <a:extLst>
              <a:ext uri="{FF2B5EF4-FFF2-40B4-BE49-F238E27FC236}">
                <a16:creationId xmlns:a16="http://schemas.microsoft.com/office/drawing/2014/main" id="{F80BBD41-F25D-F84F-3FF9-2EC6CB2D92B0}"/>
              </a:ext>
            </a:extLst>
          </p:cNvPr>
          <p:cNvSpPr/>
          <p:nvPr/>
        </p:nvSpPr>
        <p:spPr>
          <a:xfrm>
            <a:off x="1090749" y="1918086"/>
            <a:ext cx="3576900" cy="57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 Ensembling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2" name="Google Shape;1070;p46">
            <a:extLst>
              <a:ext uri="{FF2B5EF4-FFF2-40B4-BE49-F238E27FC236}">
                <a16:creationId xmlns:a16="http://schemas.microsoft.com/office/drawing/2014/main" id="{5381B03F-1057-C40B-7900-7B00ECCC6F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45297" y="2828156"/>
            <a:ext cx="6316768" cy="355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8083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5013C-4685-E373-953B-06992581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0C1187-4752-8347-9575-16417B087B3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CD8D498-7958-503D-FD44-C20B1B368A10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F212B7A0-18A7-4AA2-CE18-0E1C657551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E963606D-D9FF-2FE2-9FDE-816DBC60D677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822212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2576D-EA4D-53A6-07E3-F82DF100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9276897-C124-7E23-520A-ADA76D07C7F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4177F3D-C23E-F7D2-DADD-815D385479E4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320ED388-98C4-A117-422B-4FFA7D2014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649DDCD3-5C95-AFF5-E0FA-C73920FAF6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E097CD32-0313-71E0-B7C1-53240BA548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9CBB92FF-9A5E-A3D4-F523-51FD95B33F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C77D0142-BC18-32C6-D76B-AEF648CC9B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F5AF6000-BD86-4000-709C-035DF5C18454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37152284-EBB4-57E2-84AF-9D3DDE964A9A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09DFCDE6-1F4B-88E5-7B97-6BED938AC01F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B0FB5D8A-5FD2-D737-1703-C3F62981E279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71F8ED7A-8CD5-E0E4-DEF0-A833D050638F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DFCACE3B-19A2-496F-F2B8-2460B784C753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4196E78E-4248-623E-038C-8F715FD3E911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A772E30F-788D-E710-CF96-3B0D1AA3B82A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F04FF804-004D-5BF2-C538-48911DD66083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24509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0501-A5D4-3925-3A6E-856722AA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D9DBFD-36D2-6FCB-6A87-FB92624AA0E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5D2DC1E-6A8E-CC99-1C54-95817DD1A7BA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E78F7DCD-12CD-650B-85FF-58E18F9871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E53F2DE6-FBF8-8A1C-D137-9C04D271B5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C6B99D8C-E119-41CF-9C68-FE03E1536A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FFC9037F-CE0C-038E-51C6-BA5238F047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F4E3C051-E9D5-034D-7DFD-C52EF31B2F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FF455FD0-2709-19B7-1E36-6015E79964AE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C2AC1D80-8903-80B0-0672-B94530B9F69D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2AA93625-67E5-514C-6E2D-2EAD131AA058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78C98A92-4C23-4112-893B-4EDD74CA680A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4585D959-682E-9808-B498-EED2E6257D29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37F9B647-308B-5126-1E73-BDC5D982C1FA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691D4EFD-C9D8-DCE6-AB0D-FA60143920B6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03C4E1F9-B48F-2DC1-13C5-A8F5BC3C6076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6AE87343-77D6-EA37-DFF5-AF496BA5053F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686D122C-538C-DAFB-3C7C-A4601521651B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EDDEA98C-FEDE-119F-E50F-F762A871643E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25DFCC95-D8B8-9EE2-5D66-AB4DD26EE81B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715F4AF4-0BD7-008E-DABF-8E98626AF71C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3FB91036-2C9D-AC47-0AC9-4CEE72CC6113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1121;p49">
            <a:extLst>
              <a:ext uri="{FF2B5EF4-FFF2-40B4-BE49-F238E27FC236}">
                <a16:creationId xmlns:a16="http://schemas.microsoft.com/office/drawing/2014/main" id="{B762F683-CD4B-250D-F54F-6C1CBB120E11}"/>
              </a:ext>
            </a:extLst>
          </p:cNvPr>
          <p:cNvSpPr/>
          <p:nvPr/>
        </p:nvSpPr>
        <p:spPr>
          <a:xfrm>
            <a:off x="5829058" y="1827787"/>
            <a:ext cx="1737600" cy="26460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dirty="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3234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A1D7D-2D53-B5AC-0780-1F0032F3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C2FCAC-3A6F-669A-6FED-63B095EAAF7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DC2D635-94C4-E0F5-CEBD-C463198BE866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EED9B3C3-2570-D6EE-C1D7-081745ED5D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FC98A93D-DA70-3C72-09AC-69B5D665A6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04AD1615-3C1D-F0EE-37E7-31D7385B11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6D7BA1EE-F193-D8FB-0D45-79544843ED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3DCDE5F4-AE74-1E16-B797-1ADD195C2E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597CD114-79D9-E85A-D3C1-0B5613A0C037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9E76E0F2-E50B-C55D-4A0F-2FFCBE583DAC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3C02029D-A59A-1540-A958-23EF87EDA7FC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B0175F2D-12FF-4EA9-0BB4-6E1C58A13B11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5DD99DFE-75D3-A48D-9676-39ACA3B28A39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303055E4-9CC8-5DD3-52F2-03946D1C2C13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65C0E1D4-2E94-6B2A-65CC-FC68DFFF9FDA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BCD64E65-6D90-A11D-4865-CF5D42FB8E7E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1C4F4E08-6B7B-E23E-7DC0-A711D8590BE9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9" name="Google Shape;1182;p51">
            <a:extLst>
              <a:ext uri="{FF2B5EF4-FFF2-40B4-BE49-F238E27FC236}">
                <a16:creationId xmlns:a16="http://schemas.microsoft.com/office/drawing/2014/main" id="{20F51D39-54BE-1464-52BC-DCC668F61D60}"/>
              </a:ext>
            </a:extLst>
          </p:cNvPr>
          <p:cNvSpPr/>
          <p:nvPr/>
        </p:nvSpPr>
        <p:spPr>
          <a:xfrm>
            <a:off x="5814257" y="1776774"/>
            <a:ext cx="1737600" cy="2646000"/>
          </a:xfrm>
          <a:prstGeom prst="rect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60B0B849-BD9A-498F-983B-F367275AC5B9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E273466E-1C19-0ACD-C2C5-7F1FCFD33631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1BE989BC-EC5C-0ED9-66AA-33195F39745E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B150B506-5ACB-80BC-1B15-5186128C0BCB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CB5FB407-5896-A713-F6BA-CBBAF0C4CD08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1188;p51">
            <a:extLst>
              <a:ext uri="{FF2B5EF4-FFF2-40B4-BE49-F238E27FC236}">
                <a16:creationId xmlns:a16="http://schemas.microsoft.com/office/drawing/2014/main" id="{E54FAF36-DF20-1D37-D92F-FCD6BDFCCBD7}"/>
              </a:ext>
            </a:extLst>
          </p:cNvPr>
          <p:cNvSpPr/>
          <p:nvPr/>
        </p:nvSpPr>
        <p:spPr>
          <a:xfrm>
            <a:off x="5814257" y="1776762"/>
            <a:ext cx="1737300" cy="6558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189;p51">
            <a:extLst>
              <a:ext uri="{FF2B5EF4-FFF2-40B4-BE49-F238E27FC236}">
                <a16:creationId xmlns:a16="http://schemas.microsoft.com/office/drawing/2014/main" id="{CE77847C-E1C4-F5C9-43D1-6929FAC5DE4B}"/>
              </a:ext>
            </a:extLst>
          </p:cNvPr>
          <p:cNvSpPr/>
          <p:nvPr/>
        </p:nvSpPr>
        <p:spPr>
          <a:xfrm>
            <a:off x="5814507" y="2432562"/>
            <a:ext cx="1737300" cy="6558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190;p51">
            <a:extLst>
              <a:ext uri="{FF2B5EF4-FFF2-40B4-BE49-F238E27FC236}">
                <a16:creationId xmlns:a16="http://schemas.microsoft.com/office/drawing/2014/main" id="{1A6CC3D6-1F12-DA57-D026-2D03C570148D}"/>
              </a:ext>
            </a:extLst>
          </p:cNvPr>
          <p:cNvSpPr/>
          <p:nvPr/>
        </p:nvSpPr>
        <p:spPr>
          <a:xfrm>
            <a:off x="5814257" y="3088362"/>
            <a:ext cx="1737300" cy="6558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191;p51">
            <a:extLst>
              <a:ext uri="{FF2B5EF4-FFF2-40B4-BE49-F238E27FC236}">
                <a16:creationId xmlns:a16="http://schemas.microsoft.com/office/drawing/2014/main" id="{0418A3C7-60DE-2F18-F668-5E9C4A512AAC}"/>
              </a:ext>
            </a:extLst>
          </p:cNvPr>
          <p:cNvSpPr/>
          <p:nvPr/>
        </p:nvSpPr>
        <p:spPr>
          <a:xfrm>
            <a:off x="5814570" y="3744162"/>
            <a:ext cx="1737300" cy="6558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192;p51">
            <a:extLst>
              <a:ext uri="{FF2B5EF4-FFF2-40B4-BE49-F238E27FC236}">
                <a16:creationId xmlns:a16="http://schemas.microsoft.com/office/drawing/2014/main" id="{203F4828-AAD1-EACB-0FC4-57C5364A2CF8}"/>
              </a:ext>
            </a:extLst>
          </p:cNvPr>
          <p:cNvSpPr txBox="1"/>
          <p:nvPr/>
        </p:nvSpPr>
        <p:spPr>
          <a:xfrm>
            <a:off x="6161732" y="1892862"/>
            <a:ext cx="10419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1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2" name="Google Shape;1193;p51">
            <a:extLst>
              <a:ext uri="{FF2B5EF4-FFF2-40B4-BE49-F238E27FC236}">
                <a16:creationId xmlns:a16="http://schemas.microsoft.com/office/drawing/2014/main" id="{35E271AB-F30E-493F-9FA6-BD32A8EC8DD4}"/>
              </a:ext>
            </a:extLst>
          </p:cNvPr>
          <p:cNvSpPr txBox="1"/>
          <p:nvPr/>
        </p:nvSpPr>
        <p:spPr>
          <a:xfrm>
            <a:off x="6161732" y="25603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2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3" name="Google Shape;1194;p51">
            <a:extLst>
              <a:ext uri="{FF2B5EF4-FFF2-40B4-BE49-F238E27FC236}">
                <a16:creationId xmlns:a16="http://schemas.microsoft.com/office/drawing/2014/main" id="{1C16B0CE-7343-E814-E229-E2D3B2A0B4A8}"/>
              </a:ext>
            </a:extLst>
          </p:cNvPr>
          <p:cNvSpPr txBox="1"/>
          <p:nvPr/>
        </p:nvSpPr>
        <p:spPr>
          <a:xfrm>
            <a:off x="6162107" y="3227587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3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4" name="Google Shape;1195;p51">
            <a:extLst>
              <a:ext uri="{FF2B5EF4-FFF2-40B4-BE49-F238E27FC236}">
                <a16:creationId xmlns:a16="http://schemas.microsoft.com/office/drawing/2014/main" id="{C35467DC-0961-70E9-8154-D4D0288C042D}"/>
              </a:ext>
            </a:extLst>
          </p:cNvPr>
          <p:cNvSpPr txBox="1"/>
          <p:nvPr/>
        </p:nvSpPr>
        <p:spPr>
          <a:xfrm>
            <a:off x="6162107" y="389481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4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43" name="Google Shape;1204;p51">
            <a:extLst>
              <a:ext uri="{FF2B5EF4-FFF2-40B4-BE49-F238E27FC236}">
                <a16:creationId xmlns:a16="http://schemas.microsoft.com/office/drawing/2014/main" id="{2EF0CF63-848E-F81C-7E8C-63D5619D22D2}"/>
              </a:ext>
            </a:extLst>
          </p:cNvPr>
          <p:cNvSpPr txBox="1"/>
          <p:nvPr/>
        </p:nvSpPr>
        <p:spPr>
          <a:xfrm>
            <a:off x="5763532" y="4445662"/>
            <a:ext cx="185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4322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D4194-5583-FF6B-ABF6-3856AA6D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21214E-D415-0E62-B626-E47BBDCD79E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Environment 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7575A-EB94-8F9A-0C26-7C5D25A61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4" y="1181099"/>
            <a:ext cx="8377854" cy="49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757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DD1C-C976-E8EA-31A6-381FEC2F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1C5FA51-D8F3-E61E-0879-7E29C37396F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94FC207-8A4D-245D-3402-7542105E9A71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F3ECED69-7144-85F6-5155-B59AE5776A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6980965C-D230-97B7-A066-5563940DB1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47941C62-9B84-6EC6-E17E-7A534D7D56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B91F3E52-B1D8-335A-492F-9AF3CF07DC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9C6CE4FF-1F8C-542F-66E4-960270BE20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DDD1E215-28CC-4D3A-9D86-EA75BBCDF473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1FD41662-FBC9-B2F0-ADBE-D6127B320C34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49A57C69-AE42-8994-08F6-B63F60EE4225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0F13FF76-D5CB-8BBD-2505-B2ED247C4C6E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2F8E7179-8E97-95E1-0F98-1EE2E8ACF659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1C804BCB-9413-02F3-DF8C-956B92DA170B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AC93258B-4F27-4D65-E393-F3824F2981A8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F69D72AB-A8FD-7C28-79A9-230CA8C81E44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88C2DB5D-CCD3-9B96-8991-C13B03355C5A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9" name="Google Shape;1182;p51">
            <a:extLst>
              <a:ext uri="{FF2B5EF4-FFF2-40B4-BE49-F238E27FC236}">
                <a16:creationId xmlns:a16="http://schemas.microsoft.com/office/drawing/2014/main" id="{DC663AB6-B244-F393-97CF-35A806E1EA9A}"/>
              </a:ext>
            </a:extLst>
          </p:cNvPr>
          <p:cNvSpPr/>
          <p:nvPr/>
        </p:nvSpPr>
        <p:spPr>
          <a:xfrm>
            <a:off x="5814257" y="1776774"/>
            <a:ext cx="1737600" cy="2646000"/>
          </a:xfrm>
          <a:prstGeom prst="rect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E2029C48-663E-CBD5-9763-6D43B2A3FA1A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F64E0F24-963E-BD37-9CDD-B369AC11D8D0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A0952B6E-4AD1-03DA-389A-7F52F101437B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EF7F15E7-7A71-294B-025B-570500C92E0D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5613839E-7384-305E-AE83-B9C1CDA6A5F1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1188;p51">
            <a:extLst>
              <a:ext uri="{FF2B5EF4-FFF2-40B4-BE49-F238E27FC236}">
                <a16:creationId xmlns:a16="http://schemas.microsoft.com/office/drawing/2014/main" id="{5743F2E7-DF1E-66AF-B95B-4E0572881990}"/>
              </a:ext>
            </a:extLst>
          </p:cNvPr>
          <p:cNvSpPr/>
          <p:nvPr/>
        </p:nvSpPr>
        <p:spPr>
          <a:xfrm>
            <a:off x="5814257" y="1776762"/>
            <a:ext cx="1737300" cy="6558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189;p51">
            <a:extLst>
              <a:ext uri="{FF2B5EF4-FFF2-40B4-BE49-F238E27FC236}">
                <a16:creationId xmlns:a16="http://schemas.microsoft.com/office/drawing/2014/main" id="{0C2CD6D3-0D5D-1F4A-F92C-CBC775043A7C}"/>
              </a:ext>
            </a:extLst>
          </p:cNvPr>
          <p:cNvSpPr/>
          <p:nvPr/>
        </p:nvSpPr>
        <p:spPr>
          <a:xfrm>
            <a:off x="5814507" y="2432562"/>
            <a:ext cx="1737300" cy="6558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190;p51">
            <a:extLst>
              <a:ext uri="{FF2B5EF4-FFF2-40B4-BE49-F238E27FC236}">
                <a16:creationId xmlns:a16="http://schemas.microsoft.com/office/drawing/2014/main" id="{1D339716-D90C-8E4A-D80D-DA7D79B830EA}"/>
              </a:ext>
            </a:extLst>
          </p:cNvPr>
          <p:cNvSpPr/>
          <p:nvPr/>
        </p:nvSpPr>
        <p:spPr>
          <a:xfrm>
            <a:off x="5814257" y="3088362"/>
            <a:ext cx="1737300" cy="6558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191;p51">
            <a:extLst>
              <a:ext uri="{FF2B5EF4-FFF2-40B4-BE49-F238E27FC236}">
                <a16:creationId xmlns:a16="http://schemas.microsoft.com/office/drawing/2014/main" id="{07666C38-024F-B354-B22C-041D60DA77B9}"/>
              </a:ext>
            </a:extLst>
          </p:cNvPr>
          <p:cNvSpPr/>
          <p:nvPr/>
        </p:nvSpPr>
        <p:spPr>
          <a:xfrm>
            <a:off x="5814570" y="3744162"/>
            <a:ext cx="1737300" cy="6558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192;p51">
            <a:extLst>
              <a:ext uri="{FF2B5EF4-FFF2-40B4-BE49-F238E27FC236}">
                <a16:creationId xmlns:a16="http://schemas.microsoft.com/office/drawing/2014/main" id="{44F93514-BAD6-1EE9-7F70-AD4E371F3412}"/>
              </a:ext>
            </a:extLst>
          </p:cNvPr>
          <p:cNvSpPr txBox="1"/>
          <p:nvPr/>
        </p:nvSpPr>
        <p:spPr>
          <a:xfrm>
            <a:off x="6161732" y="18928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1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2" name="Google Shape;1193;p51">
            <a:extLst>
              <a:ext uri="{FF2B5EF4-FFF2-40B4-BE49-F238E27FC236}">
                <a16:creationId xmlns:a16="http://schemas.microsoft.com/office/drawing/2014/main" id="{5AE0581A-FF91-291F-3924-0E27ECD4A979}"/>
              </a:ext>
            </a:extLst>
          </p:cNvPr>
          <p:cNvSpPr txBox="1"/>
          <p:nvPr/>
        </p:nvSpPr>
        <p:spPr>
          <a:xfrm>
            <a:off x="6161732" y="25603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2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3" name="Google Shape;1194;p51">
            <a:extLst>
              <a:ext uri="{FF2B5EF4-FFF2-40B4-BE49-F238E27FC236}">
                <a16:creationId xmlns:a16="http://schemas.microsoft.com/office/drawing/2014/main" id="{7A2B2A7A-E532-5D6D-55F4-A0F61CCD71B1}"/>
              </a:ext>
            </a:extLst>
          </p:cNvPr>
          <p:cNvSpPr txBox="1"/>
          <p:nvPr/>
        </p:nvSpPr>
        <p:spPr>
          <a:xfrm>
            <a:off x="6162107" y="3227587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3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4" name="Google Shape;1195;p51">
            <a:extLst>
              <a:ext uri="{FF2B5EF4-FFF2-40B4-BE49-F238E27FC236}">
                <a16:creationId xmlns:a16="http://schemas.microsoft.com/office/drawing/2014/main" id="{4F1A92B9-1952-A99B-4948-7D6CC3EA6FE9}"/>
              </a:ext>
            </a:extLst>
          </p:cNvPr>
          <p:cNvSpPr txBox="1"/>
          <p:nvPr/>
        </p:nvSpPr>
        <p:spPr>
          <a:xfrm>
            <a:off x="6162107" y="389481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4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35" name="Google Shape;1196;p51">
            <a:extLst>
              <a:ext uri="{FF2B5EF4-FFF2-40B4-BE49-F238E27FC236}">
                <a16:creationId xmlns:a16="http://schemas.microsoft.com/office/drawing/2014/main" id="{06260214-3394-82C7-4DD0-2E03B3A28C81}"/>
              </a:ext>
            </a:extLst>
          </p:cNvPr>
          <p:cNvCxnSpPr/>
          <p:nvPr/>
        </p:nvCxnSpPr>
        <p:spPr>
          <a:xfrm>
            <a:off x="7671730" y="2114137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197;p51">
            <a:extLst>
              <a:ext uri="{FF2B5EF4-FFF2-40B4-BE49-F238E27FC236}">
                <a16:creationId xmlns:a16="http://schemas.microsoft.com/office/drawing/2014/main" id="{50433EC1-153B-87C4-820F-CE11C2724FCD}"/>
              </a:ext>
            </a:extLst>
          </p:cNvPr>
          <p:cNvCxnSpPr/>
          <p:nvPr/>
        </p:nvCxnSpPr>
        <p:spPr>
          <a:xfrm>
            <a:off x="7671730" y="27604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198;p51">
            <a:extLst>
              <a:ext uri="{FF2B5EF4-FFF2-40B4-BE49-F238E27FC236}">
                <a16:creationId xmlns:a16="http://schemas.microsoft.com/office/drawing/2014/main" id="{F904F5CE-78D9-10C3-2991-9B066630CBE6}"/>
              </a:ext>
            </a:extLst>
          </p:cNvPr>
          <p:cNvCxnSpPr/>
          <p:nvPr/>
        </p:nvCxnSpPr>
        <p:spPr>
          <a:xfrm>
            <a:off x="7671730" y="34162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199;p51">
            <a:extLst>
              <a:ext uri="{FF2B5EF4-FFF2-40B4-BE49-F238E27FC236}">
                <a16:creationId xmlns:a16="http://schemas.microsoft.com/office/drawing/2014/main" id="{685B864E-8D18-49DD-8E8A-1E1618BBEC68}"/>
              </a:ext>
            </a:extLst>
          </p:cNvPr>
          <p:cNvCxnSpPr/>
          <p:nvPr/>
        </p:nvCxnSpPr>
        <p:spPr>
          <a:xfrm>
            <a:off x="7671730" y="409491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200;p51">
            <a:extLst>
              <a:ext uri="{FF2B5EF4-FFF2-40B4-BE49-F238E27FC236}">
                <a16:creationId xmlns:a16="http://schemas.microsoft.com/office/drawing/2014/main" id="{B4532876-A9D2-4848-BF3D-0BCAFB1AAE3C}"/>
              </a:ext>
            </a:extLst>
          </p:cNvPr>
          <p:cNvSpPr txBox="1"/>
          <p:nvPr/>
        </p:nvSpPr>
        <p:spPr>
          <a:xfrm>
            <a:off x="8193707" y="191403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0.52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201;p51">
            <a:extLst>
              <a:ext uri="{FF2B5EF4-FFF2-40B4-BE49-F238E27FC236}">
                <a16:creationId xmlns:a16="http://schemas.microsoft.com/office/drawing/2014/main" id="{DF3EB0A6-7F5C-674E-3FBA-C74BF54F05F3}"/>
              </a:ext>
            </a:extLst>
          </p:cNvPr>
          <p:cNvSpPr txBox="1"/>
          <p:nvPr/>
        </p:nvSpPr>
        <p:spPr>
          <a:xfrm>
            <a:off x="8193707" y="25603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0.47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0.61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202;p51">
            <a:extLst>
              <a:ext uri="{FF2B5EF4-FFF2-40B4-BE49-F238E27FC236}">
                <a16:creationId xmlns:a16="http://schemas.microsoft.com/office/drawing/2014/main" id="{F5A1D19B-3471-70BF-5166-8FE0FBF842AF}"/>
              </a:ext>
            </a:extLst>
          </p:cNvPr>
          <p:cNvSpPr txBox="1"/>
          <p:nvPr/>
        </p:nvSpPr>
        <p:spPr>
          <a:xfrm>
            <a:off x="8193707" y="322758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203;p51">
            <a:extLst>
              <a:ext uri="{FF2B5EF4-FFF2-40B4-BE49-F238E27FC236}">
                <a16:creationId xmlns:a16="http://schemas.microsoft.com/office/drawing/2014/main" id="{42DE7D38-FCB9-8774-D233-38F43D2B8B61}"/>
              </a:ext>
            </a:extLst>
          </p:cNvPr>
          <p:cNvSpPr txBox="1"/>
          <p:nvPr/>
        </p:nvSpPr>
        <p:spPr>
          <a:xfrm>
            <a:off x="8194057" y="38719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0.58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204;p51">
            <a:extLst>
              <a:ext uri="{FF2B5EF4-FFF2-40B4-BE49-F238E27FC236}">
                <a16:creationId xmlns:a16="http://schemas.microsoft.com/office/drawing/2014/main" id="{1A961FF9-232C-E48D-7F2D-DEA289F19499}"/>
              </a:ext>
            </a:extLst>
          </p:cNvPr>
          <p:cNvSpPr txBox="1"/>
          <p:nvPr/>
        </p:nvSpPr>
        <p:spPr>
          <a:xfrm>
            <a:off x="5763532" y="4445662"/>
            <a:ext cx="185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3993995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4A55A-761D-1F5C-BC6F-728316E9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F9A8A8-4DC7-3B6E-EE7A-B46691B5383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B318654-36F7-D4CF-6C0A-86178E94FC19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788A8FD9-FFE0-F9BE-1DBD-C65EEE9568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07F67FF2-5615-FD3A-FF73-2D04D5B56E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0D46FBEA-D0E1-5841-DCE7-E21A4F81AB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23E469F4-7894-739C-7364-DA701D7DFE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94532D14-86CC-E4CB-16A8-AF42DBE15D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116DAA6F-ED39-2E3C-A52C-9376AD1FC58D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9CF4AE33-09CD-8D5C-2D0F-505D097AC6AF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B299442B-AE88-6AF2-14B2-30E5676D2236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CBA264BE-305B-FEE4-3228-18908C74630D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CF574A48-96E4-9033-C40A-A6783DF8FEE1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2A01063C-479E-AEF5-628A-6E0EA113839B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74175298-1512-53FB-8BCD-368EC9921BA4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C46B1626-EC43-0F7D-E0C4-3EDDEBD7E455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E88502F6-7B3D-059F-BAE7-821DB1B0DE74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9" name="Google Shape;1182;p51">
            <a:extLst>
              <a:ext uri="{FF2B5EF4-FFF2-40B4-BE49-F238E27FC236}">
                <a16:creationId xmlns:a16="http://schemas.microsoft.com/office/drawing/2014/main" id="{F032877D-3AC6-45ED-D7F8-3F7DABAB9FDE}"/>
              </a:ext>
            </a:extLst>
          </p:cNvPr>
          <p:cNvSpPr/>
          <p:nvPr/>
        </p:nvSpPr>
        <p:spPr>
          <a:xfrm>
            <a:off x="5814257" y="1776774"/>
            <a:ext cx="1737600" cy="2646000"/>
          </a:xfrm>
          <a:prstGeom prst="rect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AA82839F-4257-C3A2-6F7A-D8890989FC67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9F138C0E-3305-32FD-9F96-93C5DB69A909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367F6EF4-32F9-BB86-57C9-2B4211E9932A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3093CDB3-0617-038E-F366-9DC671F9D278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FD52C48B-E0EE-706C-7274-7F57572C1EFA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1188;p51">
            <a:extLst>
              <a:ext uri="{FF2B5EF4-FFF2-40B4-BE49-F238E27FC236}">
                <a16:creationId xmlns:a16="http://schemas.microsoft.com/office/drawing/2014/main" id="{0ED02A3B-A8AA-C536-EE11-D118E0E216E7}"/>
              </a:ext>
            </a:extLst>
          </p:cNvPr>
          <p:cNvSpPr/>
          <p:nvPr/>
        </p:nvSpPr>
        <p:spPr>
          <a:xfrm>
            <a:off x="5814257" y="1776762"/>
            <a:ext cx="1737300" cy="6558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189;p51">
            <a:extLst>
              <a:ext uri="{FF2B5EF4-FFF2-40B4-BE49-F238E27FC236}">
                <a16:creationId xmlns:a16="http://schemas.microsoft.com/office/drawing/2014/main" id="{FB4D8FEA-FAF9-3640-91DE-C0868C70721B}"/>
              </a:ext>
            </a:extLst>
          </p:cNvPr>
          <p:cNvSpPr/>
          <p:nvPr/>
        </p:nvSpPr>
        <p:spPr>
          <a:xfrm>
            <a:off x="5814507" y="2432562"/>
            <a:ext cx="1737300" cy="6558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190;p51">
            <a:extLst>
              <a:ext uri="{FF2B5EF4-FFF2-40B4-BE49-F238E27FC236}">
                <a16:creationId xmlns:a16="http://schemas.microsoft.com/office/drawing/2014/main" id="{9E501C93-60A9-C4BE-704C-1FEAB1F077A9}"/>
              </a:ext>
            </a:extLst>
          </p:cNvPr>
          <p:cNvSpPr/>
          <p:nvPr/>
        </p:nvSpPr>
        <p:spPr>
          <a:xfrm>
            <a:off x="5814257" y="3088362"/>
            <a:ext cx="1737300" cy="6558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191;p51">
            <a:extLst>
              <a:ext uri="{FF2B5EF4-FFF2-40B4-BE49-F238E27FC236}">
                <a16:creationId xmlns:a16="http://schemas.microsoft.com/office/drawing/2014/main" id="{5EF3E5ED-18B0-90F5-94F9-7770D86890A1}"/>
              </a:ext>
            </a:extLst>
          </p:cNvPr>
          <p:cNvSpPr/>
          <p:nvPr/>
        </p:nvSpPr>
        <p:spPr>
          <a:xfrm>
            <a:off x="5814570" y="3744162"/>
            <a:ext cx="1737300" cy="6558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192;p51">
            <a:extLst>
              <a:ext uri="{FF2B5EF4-FFF2-40B4-BE49-F238E27FC236}">
                <a16:creationId xmlns:a16="http://schemas.microsoft.com/office/drawing/2014/main" id="{FF818B8F-C905-5E9E-4642-C21B91294185}"/>
              </a:ext>
            </a:extLst>
          </p:cNvPr>
          <p:cNvSpPr txBox="1"/>
          <p:nvPr/>
        </p:nvSpPr>
        <p:spPr>
          <a:xfrm>
            <a:off x="6161732" y="18928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1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2" name="Google Shape;1193;p51">
            <a:extLst>
              <a:ext uri="{FF2B5EF4-FFF2-40B4-BE49-F238E27FC236}">
                <a16:creationId xmlns:a16="http://schemas.microsoft.com/office/drawing/2014/main" id="{746327DB-10ED-C64B-DFC2-A9FB946C6B60}"/>
              </a:ext>
            </a:extLst>
          </p:cNvPr>
          <p:cNvSpPr txBox="1"/>
          <p:nvPr/>
        </p:nvSpPr>
        <p:spPr>
          <a:xfrm>
            <a:off x="6161732" y="25603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2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3" name="Google Shape;1194;p51">
            <a:extLst>
              <a:ext uri="{FF2B5EF4-FFF2-40B4-BE49-F238E27FC236}">
                <a16:creationId xmlns:a16="http://schemas.microsoft.com/office/drawing/2014/main" id="{44962121-22E0-B7E4-0DE5-CC383E5BD0FA}"/>
              </a:ext>
            </a:extLst>
          </p:cNvPr>
          <p:cNvSpPr txBox="1"/>
          <p:nvPr/>
        </p:nvSpPr>
        <p:spPr>
          <a:xfrm>
            <a:off x="6162107" y="3227587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3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4" name="Google Shape;1195;p51">
            <a:extLst>
              <a:ext uri="{FF2B5EF4-FFF2-40B4-BE49-F238E27FC236}">
                <a16:creationId xmlns:a16="http://schemas.microsoft.com/office/drawing/2014/main" id="{6C54AF7D-3C61-D7B2-FD6F-26893FEC3BAB}"/>
              </a:ext>
            </a:extLst>
          </p:cNvPr>
          <p:cNvSpPr txBox="1"/>
          <p:nvPr/>
        </p:nvSpPr>
        <p:spPr>
          <a:xfrm>
            <a:off x="6162107" y="389481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4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35" name="Google Shape;1196;p51">
            <a:extLst>
              <a:ext uri="{FF2B5EF4-FFF2-40B4-BE49-F238E27FC236}">
                <a16:creationId xmlns:a16="http://schemas.microsoft.com/office/drawing/2014/main" id="{1E7A425F-F628-75B9-30FC-445353A6A5DE}"/>
              </a:ext>
            </a:extLst>
          </p:cNvPr>
          <p:cNvCxnSpPr/>
          <p:nvPr/>
        </p:nvCxnSpPr>
        <p:spPr>
          <a:xfrm>
            <a:off x="7671730" y="2114137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197;p51">
            <a:extLst>
              <a:ext uri="{FF2B5EF4-FFF2-40B4-BE49-F238E27FC236}">
                <a16:creationId xmlns:a16="http://schemas.microsoft.com/office/drawing/2014/main" id="{7331CCC7-01AD-120C-04A2-E999DB752450}"/>
              </a:ext>
            </a:extLst>
          </p:cNvPr>
          <p:cNvCxnSpPr/>
          <p:nvPr/>
        </p:nvCxnSpPr>
        <p:spPr>
          <a:xfrm>
            <a:off x="7671730" y="27604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198;p51">
            <a:extLst>
              <a:ext uri="{FF2B5EF4-FFF2-40B4-BE49-F238E27FC236}">
                <a16:creationId xmlns:a16="http://schemas.microsoft.com/office/drawing/2014/main" id="{0FC53A4E-9785-C602-89FF-C8ECA975FF5F}"/>
              </a:ext>
            </a:extLst>
          </p:cNvPr>
          <p:cNvCxnSpPr/>
          <p:nvPr/>
        </p:nvCxnSpPr>
        <p:spPr>
          <a:xfrm>
            <a:off x="7671730" y="34162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199;p51">
            <a:extLst>
              <a:ext uri="{FF2B5EF4-FFF2-40B4-BE49-F238E27FC236}">
                <a16:creationId xmlns:a16="http://schemas.microsoft.com/office/drawing/2014/main" id="{67FAB62C-2A25-EF19-1C4F-BB48DE86B32B}"/>
              </a:ext>
            </a:extLst>
          </p:cNvPr>
          <p:cNvCxnSpPr/>
          <p:nvPr/>
        </p:nvCxnSpPr>
        <p:spPr>
          <a:xfrm>
            <a:off x="7671730" y="409491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200;p51">
            <a:extLst>
              <a:ext uri="{FF2B5EF4-FFF2-40B4-BE49-F238E27FC236}">
                <a16:creationId xmlns:a16="http://schemas.microsoft.com/office/drawing/2014/main" id="{3B902CFB-1BDE-9ABE-22C5-C159199B76D1}"/>
              </a:ext>
            </a:extLst>
          </p:cNvPr>
          <p:cNvSpPr txBox="1"/>
          <p:nvPr/>
        </p:nvSpPr>
        <p:spPr>
          <a:xfrm>
            <a:off x="8193707" y="191403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0.52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201;p51">
            <a:extLst>
              <a:ext uri="{FF2B5EF4-FFF2-40B4-BE49-F238E27FC236}">
                <a16:creationId xmlns:a16="http://schemas.microsoft.com/office/drawing/2014/main" id="{125A8702-8AD6-E981-379C-676AD63042C4}"/>
              </a:ext>
            </a:extLst>
          </p:cNvPr>
          <p:cNvSpPr txBox="1"/>
          <p:nvPr/>
        </p:nvSpPr>
        <p:spPr>
          <a:xfrm>
            <a:off x="8193707" y="25603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0.47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0.61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202;p51">
            <a:extLst>
              <a:ext uri="{FF2B5EF4-FFF2-40B4-BE49-F238E27FC236}">
                <a16:creationId xmlns:a16="http://schemas.microsoft.com/office/drawing/2014/main" id="{1405A30B-2E06-15BA-1A46-C668E77C8E18}"/>
              </a:ext>
            </a:extLst>
          </p:cNvPr>
          <p:cNvSpPr txBox="1"/>
          <p:nvPr/>
        </p:nvSpPr>
        <p:spPr>
          <a:xfrm>
            <a:off x="8193707" y="322758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203;p51">
            <a:extLst>
              <a:ext uri="{FF2B5EF4-FFF2-40B4-BE49-F238E27FC236}">
                <a16:creationId xmlns:a16="http://schemas.microsoft.com/office/drawing/2014/main" id="{6254997F-DF34-E898-1F3D-462DEDDD795F}"/>
              </a:ext>
            </a:extLst>
          </p:cNvPr>
          <p:cNvSpPr txBox="1"/>
          <p:nvPr/>
        </p:nvSpPr>
        <p:spPr>
          <a:xfrm>
            <a:off x="8194057" y="38719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0.58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204;p51">
            <a:extLst>
              <a:ext uri="{FF2B5EF4-FFF2-40B4-BE49-F238E27FC236}">
                <a16:creationId xmlns:a16="http://schemas.microsoft.com/office/drawing/2014/main" id="{25E4C8D9-EB22-3836-373F-330066E37354}"/>
              </a:ext>
            </a:extLst>
          </p:cNvPr>
          <p:cNvSpPr txBox="1"/>
          <p:nvPr/>
        </p:nvSpPr>
        <p:spPr>
          <a:xfrm>
            <a:off x="5763532" y="4445662"/>
            <a:ext cx="185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2" name="Google Shape;1248;p52">
            <a:extLst>
              <a:ext uri="{FF2B5EF4-FFF2-40B4-BE49-F238E27FC236}">
                <a16:creationId xmlns:a16="http://schemas.microsoft.com/office/drawing/2014/main" id="{E5ABA116-F6FF-AD61-47AF-AFBB95E4B6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227" y="2652670"/>
            <a:ext cx="1315376" cy="10107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1249;p52">
            <a:extLst>
              <a:ext uri="{FF2B5EF4-FFF2-40B4-BE49-F238E27FC236}">
                <a16:creationId xmlns:a16="http://schemas.microsoft.com/office/drawing/2014/main" id="{0500E0DC-16E5-3F1A-593E-89A779EEC192}"/>
              </a:ext>
            </a:extLst>
          </p:cNvPr>
          <p:cNvCxnSpPr>
            <a:endCxn id="2" idx="1"/>
          </p:cNvCxnSpPr>
          <p:nvPr/>
        </p:nvCxnSpPr>
        <p:spPr>
          <a:xfrm rot="10800000" flipH="1">
            <a:off x="8901627" y="3158028"/>
            <a:ext cx="258600" cy="10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1250;p52">
            <a:extLst>
              <a:ext uri="{FF2B5EF4-FFF2-40B4-BE49-F238E27FC236}">
                <a16:creationId xmlns:a16="http://schemas.microsoft.com/office/drawing/2014/main" id="{7CD5B1E8-849B-3707-C945-B4D657FA596F}"/>
              </a:ext>
            </a:extLst>
          </p:cNvPr>
          <p:cNvCxnSpPr>
            <a:endCxn id="2" idx="1"/>
          </p:cNvCxnSpPr>
          <p:nvPr/>
        </p:nvCxnSpPr>
        <p:spPr>
          <a:xfrm rot="10800000" flipH="1">
            <a:off x="8863827" y="3158028"/>
            <a:ext cx="296400" cy="3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1251;p52">
            <a:extLst>
              <a:ext uri="{FF2B5EF4-FFF2-40B4-BE49-F238E27FC236}">
                <a16:creationId xmlns:a16="http://schemas.microsoft.com/office/drawing/2014/main" id="{7769B5C3-C747-BCF4-D52E-B62111DEE792}"/>
              </a:ext>
            </a:extLst>
          </p:cNvPr>
          <p:cNvCxnSpPr>
            <a:endCxn id="2" idx="1"/>
          </p:cNvCxnSpPr>
          <p:nvPr/>
        </p:nvCxnSpPr>
        <p:spPr>
          <a:xfrm>
            <a:off x="8863827" y="2886228"/>
            <a:ext cx="296400" cy="27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252;p52">
            <a:extLst>
              <a:ext uri="{FF2B5EF4-FFF2-40B4-BE49-F238E27FC236}">
                <a16:creationId xmlns:a16="http://schemas.microsoft.com/office/drawing/2014/main" id="{774B23FF-2E5A-847D-EAD8-1DFB03960911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863827" y="2206428"/>
            <a:ext cx="296400" cy="95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255;p52">
            <a:extLst>
              <a:ext uri="{FF2B5EF4-FFF2-40B4-BE49-F238E27FC236}">
                <a16:creationId xmlns:a16="http://schemas.microsoft.com/office/drawing/2014/main" id="{BDE38377-99FB-13D4-0F60-50FC357592FF}"/>
              </a:ext>
            </a:extLst>
          </p:cNvPr>
          <p:cNvSpPr txBox="1"/>
          <p:nvPr/>
        </p:nvSpPr>
        <p:spPr>
          <a:xfrm>
            <a:off x="9183102" y="4537962"/>
            <a:ext cx="126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Model’s confidence in the pick</a:t>
            </a:r>
            <a:endParaRPr sz="120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" name="Google Shape;1256;p52">
            <a:extLst>
              <a:ext uri="{FF2B5EF4-FFF2-40B4-BE49-F238E27FC236}">
                <a16:creationId xmlns:a16="http://schemas.microsoft.com/office/drawing/2014/main" id="{00780545-856F-9583-3CDC-97C3F7D68989}"/>
              </a:ext>
            </a:extLst>
          </p:cNvPr>
          <p:cNvCxnSpPr>
            <a:cxnSpLocks/>
          </p:cNvCxnSpPr>
          <p:nvPr/>
        </p:nvCxnSpPr>
        <p:spPr>
          <a:xfrm>
            <a:off x="9502127" y="3307012"/>
            <a:ext cx="324900" cy="0"/>
          </a:xfrm>
          <a:prstGeom prst="straightConnector1">
            <a:avLst/>
          </a:prstGeom>
          <a:noFill/>
          <a:ln w="9525" cap="flat" cmpd="sng">
            <a:solidFill>
              <a:srgbClr val="FF101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" name="Google Shape;1257;p52">
            <a:extLst>
              <a:ext uri="{FF2B5EF4-FFF2-40B4-BE49-F238E27FC236}">
                <a16:creationId xmlns:a16="http://schemas.microsoft.com/office/drawing/2014/main" id="{A0BA2EA0-3633-4280-20C1-42B5EDB9E473}"/>
              </a:ext>
            </a:extLst>
          </p:cNvPr>
          <p:cNvCxnSpPr>
            <a:cxnSpLocks/>
          </p:cNvCxnSpPr>
          <p:nvPr/>
        </p:nvCxnSpPr>
        <p:spPr>
          <a:xfrm>
            <a:off x="9916077" y="3307012"/>
            <a:ext cx="32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0" name="Google Shape;1258;p52">
            <a:extLst>
              <a:ext uri="{FF2B5EF4-FFF2-40B4-BE49-F238E27FC236}">
                <a16:creationId xmlns:a16="http://schemas.microsoft.com/office/drawing/2014/main" id="{CB49BEDA-2593-9CE8-FBCA-BC2BE119CEE4}"/>
              </a:ext>
            </a:extLst>
          </p:cNvPr>
          <p:cNvSpPr txBox="1"/>
          <p:nvPr/>
        </p:nvSpPr>
        <p:spPr>
          <a:xfrm>
            <a:off x="9436727" y="2385362"/>
            <a:ext cx="45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a-mean</a:t>
            </a:r>
            <a:endParaRPr sz="800" dirty="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1" name="Google Shape;1259;p52">
            <a:extLst>
              <a:ext uri="{FF2B5EF4-FFF2-40B4-BE49-F238E27FC236}">
                <a16:creationId xmlns:a16="http://schemas.microsoft.com/office/drawing/2014/main" id="{E8187AC0-33AB-A4AD-ACAC-D11E2D187B7F}"/>
              </a:ext>
            </a:extLst>
          </p:cNvPr>
          <p:cNvSpPr txBox="1"/>
          <p:nvPr/>
        </p:nvSpPr>
        <p:spPr>
          <a:xfrm>
            <a:off x="9850677" y="2385362"/>
            <a:ext cx="45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c-mean</a:t>
            </a:r>
            <a:endParaRPr sz="800" dirty="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3" name="Google Shape;1260;p52">
            <a:extLst>
              <a:ext uri="{FF2B5EF4-FFF2-40B4-BE49-F238E27FC236}">
                <a16:creationId xmlns:a16="http://schemas.microsoft.com/office/drawing/2014/main" id="{EB3EFFC8-1972-F5CC-8936-9AE0942D1673}"/>
              </a:ext>
            </a:extLst>
          </p:cNvPr>
          <p:cNvCxnSpPr>
            <a:cxnSpLocks/>
          </p:cNvCxnSpPr>
          <p:nvPr/>
        </p:nvCxnSpPr>
        <p:spPr>
          <a:xfrm>
            <a:off x="9393002" y="3767637"/>
            <a:ext cx="324900" cy="0"/>
          </a:xfrm>
          <a:prstGeom prst="straightConnector1">
            <a:avLst/>
          </a:prstGeom>
          <a:noFill/>
          <a:ln w="9525" cap="flat" cmpd="sng">
            <a:solidFill>
              <a:srgbClr val="FF101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4" name="Google Shape;1261;p52">
            <a:extLst>
              <a:ext uri="{FF2B5EF4-FFF2-40B4-BE49-F238E27FC236}">
                <a16:creationId xmlns:a16="http://schemas.microsoft.com/office/drawing/2014/main" id="{E117281D-236F-141B-8186-DEC5B081904B}"/>
              </a:ext>
            </a:extLst>
          </p:cNvPr>
          <p:cNvSpPr txBox="1"/>
          <p:nvPr/>
        </p:nvSpPr>
        <p:spPr>
          <a:xfrm>
            <a:off x="9717902" y="3613737"/>
            <a:ext cx="52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Variance</a:t>
            </a:r>
            <a:endParaRPr sz="80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3723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FB08F-2748-BECA-3122-1ECD04F24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7173BD1-835B-2A1F-D3B8-6F147D942B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6FD54B-6690-6570-9297-D7013D05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437" y="806580"/>
            <a:ext cx="5399125" cy="1850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0A61B5-9246-DDEC-C619-525F25BF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00" y="2738069"/>
            <a:ext cx="4218025" cy="41199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A36EF0-4A36-7E0F-A72C-764AA8A7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401" y="2738069"/>
            <a:ext cx="4181824" cy="41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206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5FA2D-90EB-31EB-5B63-CA830DD8D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9235FA4-9847-DB98-8269-0C8E09640DA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A0431D-1CE3-54EA-D753-F011FCAEC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4" y="1181099"/>
            <a:ext cx="8377854" cy="49677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4455B0-26A5-9242-0C29-840C0BB0B666}"/>
              </a:ext>
            </a:extLst>
          </p:cNvPr>
          <p:cNvSpPr/>
          <p:nvPr/>
        </p:nvSpPr>
        <p:spPr>
          <a:xfrm>
            <a:off x="2042681" y="3800787"/>
            <a:ext cx="7332228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02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0260B-D0E9-8D9F-0C27-035DF61A0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A99FC5-A738-5F6A-C404-04AF740AB4F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CDF75-B5BF-AAF3-7CAC-407DB382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59" y="996084"/>
            <a:ext cx="5076825" cy="3295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D4A0C8-9A29-F7A0-239D-D80359F122CD}"/>
              </a:ext>
            </a:extLst>
          </p:cNvPr>
          <p:cNvSpPr/>
          <p:nvPr/>
        </p:nvSpPr>
        <p:spPr>
          <a:xfrm>
            <a:off x="3169659" y="3800787"/>
            <a:ext cx="4043941" cy="490947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82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CDE3-C9CE-651B-06DB-8BA9B9E46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1BEC0FD-F739-CF04-1767-032C3DC1F98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30010-17D9-0118-CE66-9150A1FC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59" y="996084"/>
            <a:ext cx="5076825" cy="3295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4E5E-E2D7-F64E-A395-1C7C42DC3AB7}"/>
              </a:ext>
            </a:extLst>
          </p:cNvPr>
          <p:cNvSpPr/>
          <p:nvPr/>
        </p:nvSpPr>
        <p:spPr>
          <a:xfrm>
            <a:off x="3169659" y="3800787"/>
            <a:ext cx="4043941" cy="490947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4B134-E40A-6B93-0BA8-ABEC9CEA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59" y="4844328"/>
            <a:ext cx="5219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531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7333F-7E29-5945-DB8B-B51665D8E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3E2251-BC86-2ED3-9B53-6EA79DE050E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3F723A70-A4D3-C7DD-401E-74E218972CD4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E06BC7-4B64-BAE2-7BAC-5D7198A0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07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0A961-E88A-8B36-0B0B-D9DDFAED8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CF478D-BEE8-DB43-9983-0ED3F489118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2545B764-C68D-F3BB-42BE-CF3CC632C13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5B7901-BE86-704C-2C26-3370FBBA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0EEF57-20DC-D557-DFCD-CC3BC0BF08A6}"/>
              </a:ext>
            </a:extLst>
          </p:cNvPr>
          <p:cNvCxnSpPr>
            <a:cxnSpLocks/>
          </p:cNvCxnSpPr>
          <p:nvPr/>
        </p:nvCxnSpPr>
        <p:spPr>
          <a:xfrm>
            <a:off x="3488924" y="3533312"/>
            <a:ext cx="15452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1A19A5-A1D0-D453-043C-929AF1536FF1}"/>
              </a:ext>
            </a:extLst>
          </p:cNvPr>
          <p:cNvCxnSpPr>
            <a:cxnSpLocks/>
          </p:cNvCxnSpPr>
          <p:nvPr/>
        </p:nvCxnSpPr>
        <p:spPr>
          <a:xfrm>
            <a:off x="3488924" y="3968317"/>
            <a:ext cx="15452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C5B44D-3808-F576-F7FE-823D2EDCFDD3}"/>
              </a:ext>
            </a:extLst>
          </p:cNvPr>
          <p:cNvCxnSpPr>
            <a:cxnSpLocks/>
          </p:cNvCxnSpPr>
          <p:nvPr/>
        </p:nvCxnSpPr>
        <p:spPr>
          <a:xfrm>
            <a:off x="3488924" y="4394445"/>
            <a:ext cx="15452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0529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68CE3-32B4-BEDF-CFCE-D2CB5C12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42C86-2668-AAA9-0451-67E23577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" t="33164" r="27497" b="59910"/>
          <a:stretch/>
        </p:blipFill>
        <p:spPr>
          <a:xfrm>
            <a:off x="560658" y="3799642"/>
            <a:ext cx="3682868" cy="213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6F875-613A-37BF-56CD-E45FF40753D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FAE9CADF-4F92-BF4F-87F8-A7ABD2DE72B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41170C-23A2-EA7A-BEFB-D4CBA52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D3F7F0-E59E-EC22-ABD4-ABBCC508A3CE}"/>
              </a:ext>
            </a:extLst>
          </p:cNvPr>
          <p:cNvCxnSpPr>
            <a:cxnSpLocks/>
          </p:cNvCxnSpPr>
          <p:nvPr/>
        </p:nvCxnSpPr>
        <p:spPr>
          <a:xfrm>
            <a:off x="2796996" y="3391270"/>
            <a:ext cx="0" cy="41725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EC7AD7-EC08-138D-0C02-DED090EE0621}"/>
              </a:ext>
            </a:extLst>
          </p:cNvPr>
          <p:cNvCxnSpPr>
            <a:cxnSpLocks/>
          </p:cNvCxnSpPr>
          <p:nvPr/>
        </p:nvCxnSpPr>
        <p:spPr>
          <a:xfrm flipV="1">
            <a:off x="3226882" y="4003828"/>
            <a:ext cx="0" cy="31072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8C57F9-740E-A946-E2C2-F7600FF38E8E}"/>
              </a:ext>
            </a:extLst>
          </p:cNvPr>
          <p:cNvSpPr txBox="1"/>
          <p:nvPr/>
        </p:nvSpPr>
        <p:spPr>
          <a:xfrm>
            <a:off x="1737085" y="2938483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Number masks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F7856-93A0-1795-5076-8B59D3A40905}"/>
              </a:ext>
            </a:extLst>
          </p:cNvPr>
          <p:cNvSpPr txBox="1"/>
          <p:nvPr/>
        </p:nvSpPr>
        <p:spPr>
          <a:xfrm>
            <a:off x="2058257" y="4319693"/>
            <a:ext cx="26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Mask coherence</a:t>
            </a:r>
          </a:p>
        </p:txBody>
      </p:sp>
    </p:spTree>
    <p:extLst>
      <p:ext uri="{BB962C8B-B14F-4D97-AF65-F5344CB8AC3E}">
        <p14:creationId xmlns:p14="http://schemas.microsoft.com/office/powerpoint/2010/main" val="22847386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FC5D-41DE-5A91-B559-9262B8BB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4480EA5-9F2F-5C4C-2DA3-BA02BF0CE7E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92D50F7A-2505-56FE-506A-D865D7651565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84B68-668F-F85C-E530-EAB03DD3B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74" y="1677377"/>
            <a:ext cx="5680652" cy="48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537A8-93E5-D778-7DDA-F5F78603A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E9779A6-7A93-7845-BD94-7F16AB851532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727D2-8D00-5679-7E91-D57B11C7459C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2 </a:t>
            </a:r>
            <a:r>
              <a:rPr lang="en-US" sz="2400" dirty="0" err="1">
                <a:solidFill>
                  <a:schemeClr val="accent1"/>
                </a:solidFill>
              </a:rPr>
              <a:t>XGBoost</a:t>
            </a:r>
            <a:r>
              <a:rPr lang="en-US" sz="2400" dirty="0">
                <a:solidFill>
                  <a:schemeClr val="accent1"/>
                </a:solidFill>
              </a:rPr>
              <a:t> ensemble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91201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A4230-00C4-93F0-D549-13FE69271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5AF417-94F9-F190-AFBB-2FEC99C11BE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CEF4A2EB-6DF7-45AE-0BDC-555E2789A0D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DA363C55-99DB-2487-A50B-640B31945EC4}"/>
              </a:ext>
            </a:extLst>
          </p:cNvPr>
          <p:cNvSpPr txBox="1">
            <a:spLocks/>
          </p:cNvSpPr>
          <p:nvPr/>
        </p:nvSpPr>
        <p:spPr>
          <a:xfrm>
            <a:off x="2763800" y="2119204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Each mask is linked to a batch position</a:t>
            </a:r>
          </a:p>
        </p:txBody>
      </p:sp>
    </p:spTree>
    <p:extLst>
      <p:ext uri="{BB962C8B-B14F-4D97-AF65-F5344CB8AC3E}">
        <p14:creationId xmlns:p14="http://schemas.microsoft.com/office/powerpoint/2010/main" val="10020285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0A64A-86F7-10BE-3D5C-2FBA4427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BB284F-151A-3DC5-E322-5ADE7F52A83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103265CB-CE91-C405-1621-2A3ADE84C47A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30E9AE53-9DE5-14CF-6DA5-A4390668A5FD}"/>
              </a:ext>
            </a:extLst>
          </p:cNvPr>
          <p:cNvSpPr txBox="1">
            <a:spLocks/>
          </p:cNvSpPr>
          <p:nvPr/>
        </p:nvSpPr>
        <p:spPr>
          <a:xfrm>
            <a:off x="2763800" y="2119204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Each mask is linked to a batch position</a:t>
            </a: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07405B87-9E26-9A6B-AF73-09D8F692A14F}"/>
              </a:ext>
            </a:extLst>
          </p:cNvPr>
          <p:cNvSpPr txBox="1">
            <a:spLocks/>
          </p:cNvSpPr>
          <p:nvPr/>
        </p:nvSpPr>
        <p:spPr>
          <a:xfrm>
            <a:off x="1335976" y="3335239"/>
            <a:ext cx="1859986" cy="935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Input vector 1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Input vector 2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Input vector 3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+mn-lt"/>
            </a:endParaRP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12E72EE0-F2CD-0FDC-C612-801CD0E1FDE7}"/>
              </a:ext>
            </a:extLst>
          </p:cNvPr>
          <p:cNvSpPr/>
          <p:nvPr/>
        </p:nvSpPr>
        <p:spPr>
          <a:xfrm>
            <a:off x="1185055" y="3326361"/>
            <a:ext cx="1762331" cy="91440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342E3-A6D8-B2AC-01DA-22AEBA42A1B1}"/>
              </a:ext>
            </a:extLst>
          </p:cNvPr>
          <p:cNvSpPr txBox="1"/>
          <p:nvPr/>
        </p:nvSpPr>
        <p:spPr>
          <a:xfrm rot="16200000">
            <a:off x="517666" y="3455086"/>
            <a:ext cx="965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800" dirty="0">
                <a:latin typeface="+mn-lt"/>
              </a:rPr>
              <a:t>Batch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8B6B0D-D4E3-67CE-0CE0-0F228D6BE05A}"/>
              </a:ext>
            </a:extLst>
          </p:cNvPr>
          <p:cNvSpPr/>
          <p:nvPr/>
        </p:nvSpPr>
        <p:spPr>
          <a:xfrm>
            <a:off x="937737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BDCE7-16FD-AD10-AF0F-712A9FA06194}"/>
              </a:ext>
            </a:extLst>
          </p:cNvPr>
          <p:cNvSpPr/>
          <p:nvPr/>
        </p:nvSpPr>
        <p:spPr>
          <a:xfrm>
            <a:off x="1281556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A4DAE2-E722-9692-3437-9A94759B8326}"/>
              </a:ext>
            </a:extLst>
          </p:cNvPr>
          <p:cNvSpPr/>
          <p:nvPr/>
        </p:nvSpPr>
        <p:spPr>
          <a:xfrm>
            <a:off x="1625375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57131-B7C0-5F3A-7A55-E0C31C571178}"/>
              </a:ext>
            </a:extLst>
          </p:cNvPr>
          <p:cNvSpPr/>
          <p:nvPr/>
        </p:nvSpPr>
        <p:spPr>
          <a:xfrm>
            <a:off x="1969194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2AE304-6BF4-AC53-3AD5-A34F5A2063C3}"/>
              </a:ext>
            </a:extLst>
          </p:cNvPr>
          <p:cNvSpPr/>
          <p:nvPr/>
        </p:nvSpPr>
        <p:spPr>
          <a:xfrm>
            <a:off x="2313013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84BEDA-DED5-1B7F-42ED-0D5F71E565DC}"/>
              </a:ext>
            </a:extLst>
          </p:cNvPr>
          <p:cNvSpPr/>
          <p:nvPr/>
        </p:nvSpPr>
        <p:spPr>
          <a:xfrm>
            <a:off x="2656832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DE8356-005A-626C-3B73-EF3FA90DF9EA}"/>
              </a:ext>
            </a:extLst>
          </p:cNvPr>
          <p:cNvSpPr/>
          <p:nvPr/>
        </p:nvSpPr>
        <p:spPr>
          <a:xfrm>
            <a:off x="3000654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101D49B-B2E1-1290-4D0E-BF5E22C56570}"/>
              </a:ext>
            </a:extLst>
          </p:cNvPr>
          <p:cNvSpPr/>
          <p:nvPr/>
        </p:nvSpPr>
        <p:spPr>
          <a:xfrm>
            <a:off x="937737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135851-0F8F-BC03-73C4-F2903AB425FB}"/>
              </a:ext>
            </a:extLst>
          </p:cNvPr>
          <p:cNvSpPr/>
          <p:nvPr/>
        </p:nvSpPr>
        <p:spPr>
          <a:xfrm>
            <a:off x="1281556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5E43E3-1A3A-53AA-A5BA-A650299B6F9B}"/>
              </a:ext>
            </a:extLst>
          </p:cNvPr>
          <p:cNvSpPr/>
          <p:nvPr/>
        </p:nvSpPr>
        <p:spPr>
          <a:xfrm>
            <a:off x="1625375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8F7A67-0B83-4251-63AC-4F9AE9B7ECFD}"/>
              </a:ext>
            </a:extLst>
          </p:cNvPr>
          <p:cNvSpPr/>
          <p:nvPr/>
        </p:nvSpPr>
        <p:spPr>
          <a:xfrm>
            <a:off x="1969194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176F90-809F-091C-1008-EE22E3E7CF04}"/>
              </a:ext>
            </a:extLst>
          </p:cNvPr>
          <p:cNvSpPr/>
          <p:nvPr/>
        </p:nvSpPr>
        <p:spPr>
          <a:xfrm>
            <a:off x="2313013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FA25C6-5A9A-750E-86D9-2B985F1806E3}"/>
              </a:ext>
            </a:extLst>
          </p:cNvPr>
          <p:cNvSpPr/>
          <p:nvPr/>
        </p:nvSpPr>
        <p:spPr>
          <a:xfrm>
            <a:off x="2656832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E65A32-D15C-F71D-A09B-90884C7453EC}"/>
              </a:ext>
            </a:extLst>
          </p:cNvPr>
          <p:cNvSpPr/>
          <p:nvPr/>
        </p:nvSpPr>
        <p:spPr>
          <a:xfrm>
            <a:off x="3000654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0E74821-ED72-7FB7-1408-1CE8E6B2CF72}"/>
              </a:ext>
            </a:extLst>
          </p:cNvPr>
          <p:cNvSpPr/>
          <p:nvPr/>
        </p:nvSpPr>
        <p:spPr>
          <a:xfrm>
            <a:off x="942062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2E819D-CE1C-DD95-AF6D-FD371C42DEF0}"/>
              </a:ext>
            </a:extLst>
          </p:cNvPr>
          <p:cNvSpPr/>
          <p:nvPr/>
        </p:nvSpPr>
        <p:spPr>
          <a:xfrm>
            <a:off x="1285881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56ACD4-D11E-F491-08D6-538FDE66EC6E}"/>
              </a:ext>
            </a:extLst>
          </p:cNvPr>
          <p:cNvSpPr/>
          <p:nvPr/>
        </p:nvSpPr>
        <p:spPr>
          <a:xfrm>
            <a:off x="1629700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B92420-FB9F-59C1-B8F1-78AEC8F2BF39}"/>
              </a:ext>
            </a:extLst>
          </p:cNvPr>
          <p:cNvSpPr/>
          <p:nvPr/>
        </p:nvSpPr>
        <p:spPr>
          <a:xfrm>
            <a:off x="1973519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DCC42B-76BB-AEA1-BDBF-CBC6E13A05F8}"/>
              </a:ext>
            </a:extLst>
          </p:cNvPr>
          <p:cNvSpPr/>
          <p:nvPr/>
        </p:nvSpPr>
        <p:spPr>
          <a:xfrm>
            <a:off x="2317338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3363EE-C683-905D-EAC4-57A0461D9768}"/>
              </a:ext>
            </a:extLst>
          </p:cNvPr>
          <p:cNvSpPr/>
          <p:nvPr/>
        </p:nvSpPr>
        <p:spPr>
          <a:xfrm>
            <a:off x="2661157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1B36D5-8900-D451-AC15-8985B6D7DA85}"/>
              </a:ext>
            </a:extLst>
          </p:cNvPr>
          <p:cNvSpPr/>
          <p:nvPr/>
        </p:nvSpPr>
        <p:spPr>
          <a:xfrm>
            <a:off x="3004979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D79601-7B0D-2739-07D2-1E4C717527A1}"/>
              </a:ext>
            </a:extLst>
          </p:cNvPr>
          <p:cNvSpPr/>
          <p:nvPr/>
        </p:nvSpPr>
        <p:spPr>
          <a:xfrm>
            <a:off x="937737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91FF77-684D-83E5-B91B-6FF94F6ED729}"/>
              </a:ext>
            </a:extLst>
          </p:cNvPr>
          <p:cNvSpPr/>
          <p:nvPr/>
        </p:nvSpPr>
        <p:spPr>
          <a:xfrm>
            <a:off x="1281556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FF39E2-82BA-5827-E08E-177414A27081}"/>
              </a:ext>
            </a:extLst>
          </p:cNvPr>
          <p:cNvSpPr/>
          <p:nvPr/>
        </p:nvSpPr>
        <p:spPr>
          <a:xfrm>
            <a:off x="1625375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678CD09-B000-5CE0-5FC8-F88F44C0E495}"/>
              </a:ext>
            </a:extLst>
          </p:cNvPr>
          <p:cNvSpPr/>
          <p:nvPr/>
        </p:nvSpPr>
        <p:spPr>
          <a:xfrm>
            <a:off x="1969194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D6C93C3-1654-6B01-F401-CBB5F0BC3EC1}"/>
              </a:ext>
            </a:extLst>
          </p:cNvPr>
          <p:cNvSpPr/>
          <p:nvPr/>
        </p:nvSpPr>
        <p:spPr>
          <a:xfrm>
            <a:off x="2313013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D233CE-0D50-D6D9-3FE0-2E72C6307688}"/>
              </a:ext>
            </a:extLst>
          </p:cNvPr>
          <p:cNvSpPr/>
          <p:nvPr/>
        </p:nvSpPr>
        <p:spPr>
          <a:xfrm>
            <a:off x="2656832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6BD9F07-B7AD-6144-3571-40A3E8E2C5A7}"/>
              </a:ext>
            </a:extLst>
          </p:cNvPr>
          <p:cNvSpPr/>
          <p:nvPr/>
        </p:nvSpPr>
        <p:spPr>
          <a:xfrm>
            <a:off x="3000654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84DA4E-3786-D4EA-9CB4-F15A3073129A}"/>
              </a:ext>
            </a:extLst>
          </p:cNvPr>
          <p:cNvSpPr/>
          <p:nvPr/>
        </p:nvSpPr>
        <p:spPr>
          <a:xfrm>
            <a:off x="1809393" y="598600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80A928F-47AD-ED02-606D-2E7040B7548A}"/>
              </a:ext>
            </a:extLst>
          </p:cNvPr>
          <p:cNvSpPr/>
          <p:nvPr/>
        </p:nvSpPr>
        <p:spPr>
          <a:xfrm>
            <a:off x="2153215" y="598600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6293FA-BF5A-A8A0-3354-72435657CDCA}"/>
              </a:ext>
            </a:extLst>
          </p:cNvPr>
          <p:cNvSpPr txBox="1"/>
          <p:nvPr/>
        </p:nvSpPr>
        <p:spPr>
          <a:xfrm>
            <a:off x="3348801" y="5091344"/>
            <a:ext cx="1711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Masking layer</a:t>
            </a:r>
          </a:p>
        </p:txBody>
      </p:sp>
    </p:spTree>
    <p:extLst>
      <p:ext uri="{BB962C8B-B14F-4D97-AF65-F5344CB8AC3E}">
        <p14:creationId xmlns:p14="http://schemas.microsoft.com/office/powerpoint/2010/main" val="9359428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B769-7E7D-67A5-D30B-B2044AE83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4EA3F7-0A2C-4AB8-A82F-CE2FFA2EB50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77630E4-B66A-07C6-1CF5-EF1D88E712A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6A7AB884-644E-A721-7B21-F2BD15B029A4}"/>
              </a:ext>
            </a:extLst>
          </p:cNvPr>
          <p:cNvSpPr txBox="1">
            <a:spLocks/>
          </p:cNvSpPr>
          <p:nvPr/>
        </p:nvSpPr>
        <p:spPr>
          <a:xfrm>
            <a:off x="2763800" y="2119204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Each mask is linked to a batch position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EE84313-70BE-098C-EC18-BAA13414117E}"/>
              </a:ext>
            </a:extLst>
          </p:cNvPr>
          <p:cNvGrpSpPr/>
          <p:nvPr/>
        </p:nvGrpSpPr>
        <p:grpSpPr>
          <a:xfrm>
            <a:off x="815724" y="3127990"/>
            <a:ext cx="2384563" cy="3024286"/>
            <a:chOff x="815724" y="3157028"/>
            <a:chExt cx="2384563" cy="3024286"/>
          </a:xfrm>
        </p:grpSpPr>
        <p:sp>
          <p:nvSpPr>
            <p:cNvPr id="5" name="Google Shape;842;p44">
              <a:extLst>
                <a:ext uri="{FF2B5EF4-FFF2-40B4-BE49-F238E27FC236}">
                  <a16:creationId xmlns:a16="http://schemas.microsoft.com/office/drawing/2014/main" id="{98AFCBF8-A85E-4A91-48BE-3B8E14D3E996}"/>
                </a:ext>
              </a:extLst>
            </p:cNvPr>
            <p:cNvSpPr txBox="1">
              <a:spLocks/>
            </p:cNvSpPr>
            <p:nvPr/>
          </p:nvSpPr>
          <p:spPr>
            <a:xfrm>
              <a:off x="1335976" y="3335239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DDFBBF41-7F55-97CC-D2F4-27F49C3338BB}"/>
                </a:ext>
              </a:extLst>
            </p:cNvPr>
            <p:cNvSpPr/>
            <p:nvPr/>
          </p:nvSpPr>
          <p:spPr>
            <a:xfrm>
              <a:off x="1185055" y="3326361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695DDB-1385-0979-576D-A32253B19D58}"/>
                </a:ext>
              </a:extLst>
            </p:cNvPr>
            <p:cNvSpPr txBox="1"/>
            <p:nvPr/>
          </p:nvSpPr>
          <p:spPr>
            <a:xfrm rot="16200000">
              <a:off x="517666" y="3455086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7C29EE-1C30-262C-8772-3198D654AAB8}"/>
                </a:ext>
              </a:extLst>
            </p:cNvPr>
            <p:cNvSpPr/>
            <p:nvPr/>
          </p:nvSpPr>
          <p:spPr>
            <a:xfrm>
              <a:off x="937737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78DA2A-C050-6170-710B-FEAE002E9600}"/>
                </a:ext>
              </a:extLst>
            </p:cNvPr>
            <p:cNvSpPr/>
            <p:nvPr/>
          </p:nvSpPr>
          <p:spPr>
            <a:xfrm>
              <a:off x="1281556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BC53B-4F4A-FD15-4771-138EACEE4D4A}"/>
                </a:ext>
              </a:extLst>
            </p:cNvPr>
            <p:cNvSpPr/>
            <p:nvPr/>
          </p:nvSpPr>
          <p:spPr>
            <a:xfrm>
              <a:off x="1625375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322EE0-379F-4F1D-47B5-063BA61368A4}"/>
                </a:ext>
              </a:extLst>
            </p:cNvPr>
            <p:cNvSpPr/>
            <p:nvPr/>
          </p:nvSpPr>
          <p:spPr>
            <a:xfrm>
              <a:off x="1969194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E58BCD-70C8-D104-FF5B-7EC123185891}"/>
                </a:ext>
              </a:extLst>
            </p:cNvPr>
            <p:cNvSpPr/>
            <p:nvPr/>
          </p:nvSpPr>
          <p:spPr>
            <a:xfrm>
              <a:off x="2313013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457038-3CDC-3BD2-31CE-FAB0C078AE3E}"/>
                </a:ext>
              </a:extLst>
            </p:cNvPr>
            <p:cNvSpPr/>
            <p:nvPr/>
          </p:nvSpPr>
          <p:spPr>
            <a:xfrm>
              <a:off x="2656832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971EFD-C32B-7A03-61CB-D2BE2CEBA82E}"/>
                </a:ext>
              </a:extLst>
            </p:cNvPr>
            <p:cNvSpPr/>
            <p:nvPr/>
          </p:nvSpPr>
          <p:spPr>
            <a:xfrm>
              <a:off x="3000654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6A87A-0084-262D-FCEC-D8D990907FFD}"/>
                </a:ext>
              </a:extLst>
            </p:cNvPr>
            <p:cNvSpPr/>
            <p:nvPr/>
          </p:nvSpPr>
          <p:spPr>
            <a:xfrm>
              <a:off x="937737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F151E0-08B7-08F0-7E78-3D4AE036290A}"/>
                </a:ext>
              </a:extLst>
            </p:cNvPr>
            <p:cNvSpPr/>
            <p:nvPr/>
          </p:nvSpPr>
          <p:spPr>
            <a:xfrm>
              <a:off x="1281556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62BD03-1869-6A5D-212B-10101AD3E197}"/>
                </a:ext>
              </a:extLst>
            </p:cNvPr>
            <p:cNvSpPr/>
            <p:nvPr/>
          </p:nvSpPr>
          <p:spPr>
            <a:xfrm>
              <a:off x="1625375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E11473-7918-1E47-F067-5DD3A217CE3E}"/>
                </a:ext>
              </a:extLst>
            </p:cNvPr>
            <p:cNvSpPr/>
            <p:nvPr/>
          </p:nvSpPr>
          <p:spPr>
            <a:xfrm>
              <a:off x="1969194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D70A5E8-DA26-76E5-B503-62BEE700919A}"/>
                </a:ext>
              </a:extLst>
            </p:cNvPr>
            <p:cNvSpPr/>
            <p:nvPr/>
          </p:nvSpPr>
          <p:spPr>
            <a:xfrm>
              <a:off x="2313013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D71850-D32B-9A84-2AE5-F88DAB88D28B}"/>
                </a:ext>
              </a:extLst>
            </p:cNvPr>
            <p:cNvSpPr/>
            <p:nvPr/>
          </p:nvSpPr>
          <p:spPr>
            <a:xfrm>
              <a:off x="2656832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766C04-A3EE-1088-6D70-376C2B8A4C49}"/>
                </a:ext>
              </a:extLst>
            </p:cNvPr>
            <p:cNvSpPr/>
            <p:nvPr/>
          </p:nvSpPr>
          <p:spPr>
            <a:xfrm>
              <a:off x="3000654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92ADD8-850B-27C1-B56D-3BA4B7F2A88B}"/>
                </a:ext>
              </a:extLst>
            </p:cNvPr>
            <p:cNvSpPr/>
            <p:nvPr/>
          </p:nvSpPr>
          <p:spPr>
            <a:xfrm>
              <a:off x="942062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03203F3-9930-453D-B450-885C1DBB7395}"/>
                </a:ext>
              </a:extLst>
            </p:cNvPr>
            <p:cNvSpPr/>
            <p:nvPr/>
          </p:nvSpPr>
          <p:spPr>
            <a:xfrm>
              <a:off x="1285881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609CA1E-7E61-986D-FEB7-1BCAC7794B08}"/>
                </a:ext>
              </a:extLst>
            </p:cNvPr>
            <p:cNvSpPr/>
            <p:nvPr/>
          </p:nvSpPr>
          <p:spPr>
            <a:xfrm>
              <a:off x="1629700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AD3A9D7-F931-FD86-39DD-72308A290682}"/>
                </a:ext>
              </a:extLst>
            </p:cNvPr>
            <p:cNvSpPr/>
            <p:nvPr/>
          </p:nvSpPr>
          <p:spPr>
            <a:xfrm>
              <a:off x="1973519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94F2EC-69F4-4253-454E-76F344CF357F}"/>
                </a:ext>
              </a:extLst>
            </p:cNvPr>
            <p:cNvSpPr/>
            <p:nvPr/>
          </p:nvSpPr>
          <p:spPr>
            <a:xfrm>
              <a:off x="2317338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271F23-F048-721C-5292-8565F9805459}"/>
                </a:ext>
              </a:extLst>
            </p:cNvPr>
            <p:cNvSpPr/>
            <p:nvPr/>
          </p:nvSpPr>
          <p:spPr>
            <a:xfrm>
              <a:off x="2661157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F71F5E6-A89E-D2F1-77AC-2A561AB6D72C}"/>
                </a:ext>
              </a:extLst>
            </p:cNvPr>
            <p:cNvSpPr/>
            <p:nvPr/>
          </p:nvSpPr>
          <p:spPr>
            <a:xfrm>
              <a:off x="3004979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28A4321-A8E9-A427-6626-BC6F79709793}"/>
                </a:ext>
              </a:extLst>
            </p:cNvPr>
            <p:cNvSpPr/>
            <p:nvPr/>
          </p:nvSpPr>
          <p:spPr>
            <a:xfrm>
              <a:off x="937737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0F50648-CA74-26F8-6370-05DD5E666D89}"/>
                </a:ext>
              </a:extLst>
            </p:cNvPr>
            <p:cNvSpPr/>
            <p:nvPr/>
          </p:nvSpPr>
          <p:spPr>
            <a:xfrm>
              <a:off x="1281556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392B98-1D3E-07EC-1741-8ACE73960D81}"/>
                </a:ext>
              </a:extLst>
            </p:cNvPr>
            <p:cNvSpPr/>
            <p:nvPr/>
          </p:nvSpPr>
          <p:spPr>
            <a:xfrm>
              <a:off x="1625375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86F8EDA-DEBF-D2A6-35F4-FA13EB6BEB40}"/>
                </a:ext>
              </a:extLst>
            </p:cNvPr>
            <p:cNvSpPr/>
            <p:nvPr/>
          </p:nvSpPr>
          <p:spPr>
            <a:xfrm>
              <a:off x="1969194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ADD06CF-3E55-87A2-6186-C33DAB8F1058}"/>
                </a:ext>
              </a:extLst>
            </p:cNvPr>
            <p:cNvSpPr/>
            <p:nvPr/>
          </p:nvSpPr>
          <p:spPr>
            <a:xfrm>
              <a:off x="2313013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5D96C74-236A-2D19-A831-80553F015A28}"/>
                </a:ext>
              </a:extLst>
            </p:cNvPr>
            <p:cNvSpPr/>
            <p:nvPr/>
          </p:nvSpPr>
          <p:spPr>
            <a:xfrm>
              <a:off x="2656832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3EA0D10-3178-6FCE-DCD8-9EB3A96DDB35}"/>
                </a:ext>
              </a:extLst>
            </p:cNvPr>
            <p:cNvSpPr/>
            <p:nvPr/>
          </p:nvSpPr>
          <p:spPr>
            <a:xfrm>
              <a:off x="3000654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9A1DF3A-A963-A46E-6F48-A797DE0538CE}"/>
                </a:ext>
              </a:extLst>
            </p:cNvPr>
            <p:cNvSpPr/>
            <p:nvPr/>
          </p:nvSpPr>
          <p:spPr>
            <a:xfrm>
              <a:off x="1809393" y="598600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822F66-A2A0-A16D-CB17-638E337098A7}"/>
                </a:ext>
              </a:extLst>
            </p:cNvPr>
            <p:cNvSpPr/>
            <p:nvPr/>
          </p:nvSpPr>
          <p:spPr>
            <a:xfrm>
              <a:off x="2153215" y="598600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6AF4899-9629-CC53-0A6B-8B044056DAE3}"/>
              </a:ext>
            </a:extLst>
          </p:cNvPr>
          <p:cNvGrpSpPr/>
          <p:nvPr/>
        </p:nvGrpSpPr>
        <p:grpSpPr>
          <a:xfrm>
            <a:off x="3745658" y="3127990"/>
            <a:ext cx="2384563" cy="3024286"/>
            <a:chOff x="3507138" y="3142509"/>
            <a:chExt cx="2384563" cy="3024286"/>
          </a:xfrm>
        </p:grpSpPr>
        <p:sp>
          <p:nvSpPr>
            <p:cNvPr id="4" name="Google Shape;842;p44">
              <a:extLst>
                <a:ext uri="{FF2B5EF4-FFF2-40B4-BE49-F238E27FC236}">
                  <a16:creationId xmlns:a16="http://schemas.microsoft.com/office/drawing/2014/main" id="{27213104-4E48-79D7-EB2B-CB349163F133}"/>
                </a:ext>
              </a:extLst>
            </p:cNvPr>
            <p:cNvSpPr txBox="1">
              <a:spLocks/>
            </p:cNvSpPr>
            <p:nvPr/>
          </p:nvSpPr>
          <p:spPr>
            <a:xfrm>
              <a:off x="4027390" y="3320720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7" name="Double Bracket 6">
              <a:extLst>
                <a:ext uri="{FF2B5EF4-FFF2-40B4-BE49-F238E27FC236}">
                  <a16:creationId xmlns:a16="http://schemas.microsoft.com/office/drawing/2014/main" id="{578C9C79-334C-761C-9384-CB2B1A8C164C}"/>
                </a:ext>
              </a:extLst>
            </p:cNvPr>
            <p:cNvSpPr/>
            <p:nvPr/>
          </p:nvSpPr>
          <p:spPr>
            <a:xfrm>
              <a:off x="3876469" y="3311842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D6938A-47DE-85BF-2F08-C8FE4903B932}"/>
                </a:ext>
              </a:extLst>
            </p:cNvPr>
            <p:cNvSpPr txBox="1"/>
            <p:nvPr/>
          </p:nvSpPr>
          <p:spPr>
            <a:xfrm rot="16200000">
              <a:off x="3209080" y="3440567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241291-F590-C99E-A8B3-357494DDF3C9}"/>
                </a:ext>
              </a:extLst>
            </p:cNvPr>
            <p:cNvSpPr/>
            <p:nvPr/>
          </p:nvSpPr>
          <p:spPr>
            <a:xfrm>
              <a:off x="3629151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FDBDB2-D888-DA59-EC85-4EA5E307939C}"/>
                </a:ext>
              </a:extLst>
            </p:cNvPr>
            <p:cNvSpPr/>
            <p:nvPr/>
          </p:nvSpPr>
          <p:spPr>
            <a:xfrm>
              <a:off x="3972970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C710EE3-F0DE-1237-5C37-7415D41B14E5}"/>
                </a:ext>
              </a:extLst>
            </p:cNvPr>
            <p:cNvSpPr/>
            <p:nvPr/>
          </p:nvSpPr>
          <p:spPr>
            <a:xfrm>
              <a:off x="4316789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AB0731A-D0FE-3774-A64B-4D7E2F4FA95F}"/>
                </a:ext>
              </a:extLst>
            </p:cNvPr>
            <p:cNvSpPr/>
            <p:nvPr/>
          </p:nvSpPr>
          <p:spPr>
            <a:xfrm>
              <a:off x="4660608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B1B7AC9-2395-9F07-7168-70E97608A736}"/>
                </a:ext>
              </a:extLst>
            </p:cNvPr>
            <p:cNvSpPr/>
            <p:nvPr/>
          </p:nvSpPr>
          <p:spPr>
            <a:xfrm>
              <a:off x="5004427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3AF44C-2F32-876D-1861-521B6B34406C}"/>
                </a:ext>
              </a:extLst>
            </p:cNvPr>
            <p:cNvSpPr/>
            <p:nvPr/>
          </p:nvSpPr>
          <p:spPr>
            <a:xfrm>
              <a:off x="5348246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E7B32C5-69EA-550D-1D6C-C1E7EF318D7E}"/>
                </a:ext>
              </a:extLst>
            </p:cNvPr>
            <p:cNvSpPr/>
            <p:nvPr/>
          </p:nvSpPr>
          <p:spPr>
            <a:xfrm>
              <a:off x="5692068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F231507-6B9C-19DE-54B5-F065C4D708BC}"/>
                </a:ext>
              </a:extLst>
            </p:cNvPr>
            <p:cNvSpPr/>
            <p:nvPr/>
          </p:nvSpPr>
          <p:spPr>
            <a:xfrm>
              <a:off x="3629151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577589-94D2-417D-DB6B-D25584266D4B}"/>
                </a:ext>
              </a:extLst>
            </p:cNvPr>
            <p:cNvSpPr/>
            <p:nvPr/>
          </p:nvSpPr>
          <p:spPr>
            <a:xfrm>
              <a:off x="3972970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36675FA-6204-E23E-7A83-D74FB751E76F}"/>
                </a:ext>
              </a:extLst>
            </p:cNvPr>
            <p:cNvSpPr/>
            <p:nvPr/>
          </p:nvSpPr>
          <p:spPr>
            <a:xfrm>
              <a:off x="4316789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4FF2F20-2BFF-9E22-C93F-931D86F0F3E9}"/>
                </a:ext>
              </a:extLst>
            </p:cNvPr>
            <p:cNvSpPr/>
            <p:nvPr/>
          </p:nvSpPr>
          <p:spPr>
            <a:xfrm>
              <a:off x="4660608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CEF6B1-4740-B28D-F33B-EA03B83F7964}"/>
                </a:ext>
              </a:extLst>
            </p:cNvPr>
            <p:cNvSpPr/>
            <p:nvPr/>
          </p:nvSpPr>
          <p:spPr>
            <a:xfrm>
              <a:off x="5004427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7CE1332-7BE2-4753-9A92-F6F87991AD69}"/>
                </a:ext>
              </a:extLst>
            </p:cNvPr>
            <p:cNvSpPr/>
            <p:nvPr/>
          </p:nvSpPr>
          <p:spPr>
            <a:xfrm>
              <a:off x="5348246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ACD0DF0-477C-BDF3-F8E9-D1BAE3DC2CC6}"/>
                </a:ext>
              </a:extLst>
            </p:cNvPr>
            <p:cNvSpPr/>
            <p:nvPr/>
          </p:nvSpPr>
          <p:spPr>
            <a:xfrm>
              <a:off x="5692068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6F29BA8-D50B-1CB5-07D7-A13131B6109E}"/>
                </a:ext>
              </a:extLst>
            </p:cNvPr>
            <p:cNvSpPr/>
            <p:nvPr/>
          </p:nvSpPr>
          <p:spPr>
            <a:xfrm>
              <a:off x="3633476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6F5285-0741-4F4D-F673-95C972357D97}"/>
                </a:ext>
              </a:extLst>
            </p:cNvPr>
            <p:cNvSpPr/>
            <p:nvPr/>
          </p:nvSpPr>
          <p:spPr>
            <a:xfrm>
              <a:off x="3977295" y="5163837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C5803D8-171B-7CF3-C079-32086626A3BC}"/>
                </a:ext>
              </a:extLst>
            </p:cNvPr>
            <p:cNvSpPr/>
            <p:nvPr/>
          </p:nvSpPr>
          <p:spPr>
            <a:xfrm>
              <a:off x="4321114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55032D-FAC6-8830-65D5-D94188CCEFF9}"/>
                </a:ext>
              </a:extLst>
            </p:cNvPr>
            <p:cNvSpPr/>
            <p:nvPr/>
          </p:nvSpPr>
          <p:spPr>
            <a:xfrm>
              <a:off x="4664933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A6C61A3-4581-B4FB-AF8D-082CE6A98557}"/>
                </a:ext>
              </a:extLst>
            </p:cNvPr>
            <p:cNvSpPr/>
            <p:nvPr/>
          </p:nvSpPr>
          <p:spPr>
            <a:xfrm>
              <a:off x="5008752" y="5163837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07F337D-2FFA-F41D-6CDB-5975E2C833F4}"/>
                </a:ext>
              </a:extLst>
            </p:cNvPr>
            <p:cNvSpPr/>
            <p:nvPr/>
          </p:nvSpPr>
          <p:spPr>
            <a:xfrm>
              <a:off x="5352571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11E6118-7C40-F703-D56E-FBDC897E8C5A}"/>
                </a:ext>
              </a:extLst>
            </p:cNvPr>
            <p:cNvSpPr/>
            <p:nvPr/>
          </p:nvSpPr>
          <p:spPr>
            <a:xfrm>
              <a:off x="5696393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73334DD-B7DE-AF44-01B5-54CF916C91B4}"/>
                </a:ext>
              </a:extLst>
            </p:cNvPr>
            <p:cNvSpPr/>
            <p:nvPr/>
          </p:nvSpPr>
          <p:spPr>
            <a:xfrm>
              <a:off x="3629151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8A35BD4-91A4-CF59-CBDD-D2D1C0247140}"/>
                </a:ext>
              </a:extLst>
            </p:cNvPr>
            <p:cNvSpPr/>
            <p:nvPr/>
          </p:nvSpPr>
          <p:spPr>
            <a:xfrm>
              <a:off x="3972970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D235103-3531-CEFC-D47B-D21936B7AFA3}"/>
                </a:ext>
              </a:extLst>
            </p:cNvPr>
            <p:cNvSpPr/>
            <p:nvPr/>
          </p:nvSpPr>
          <p:spPr>
            <a:xfrm>
              <a:off x="4316789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83C663E-F946-DB65-41BF-97EA6F122B18}"/>
                </a:ext>
              </a:extLst>
            </p:cNvPr>
            <p:cNvSpPr/>
            <p:nvPr/>
          </p:nvSpPr>
          <p:spPr>
            <a:xfrm>
              <a:off x="4660608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40DD396-9221-D643-047A-8945F66C9D35}"/>
                </a:ext>
              </a:extLst>
            </p:cNvPr>
            <p:cNvSpPr/>
            <p:nvPr/>
          </p:nvSpPr>
          <p:spPr>
            <a:xfrm>
              <a:off x="5004427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95FD81B-7FC8-EBC7-FDC8-9D4EB07B8AE2}"/>
                </a:ext>
              </a:extLst>
            </p:cNvPr>
            <p:cNvSpPr/>
            <p:nvPr/>
          </p:nvSpPr>
          <p:spPr>
            <a:xfrm>
              <a:off x="5348246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13719BC-59FA-F710-11E7-8B5BF13A2E72}"/>
                </a:ext>
              </a:extLst>
            </p:cNvPr>
            <p:cNvSpPr/>
            <p:nvPr/>
          </p:nvSpPr>
          <p:spPr>
            <a:xfrm>
              <a:off x="5692068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B53881-5348-4F88-1D37-CC4119234965}"/>
                </a:ext>
              </a:extLst>
            </p:cNvPr>
            <p:cNvSpPr/>
            <p:nvPr/>
          </p:nvSpPr>
          <p:spPr>
            <a:xfrm>
              <a:off x="4500807" y="597148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CE5E768-1A5D-FA68-6A44-C9C9DDDB78AF}"/>
                </a:ext>
              </a:extLst>
            </p:cNvPr>
            <p:cNvSpPr/>
            <p:nvPr/>
          </p:nvSpPr>
          <p:spPr>
            <a:xfrm>
              <a:off x="4844629" y="597148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16FB1D9-89DB-E133-71B4-8332526F49CF}"/>
              </a:ext>
            </a:extLst>
          </p:cNvPr>
          <p:cNvGrpSpPr/>
          <p:nvPr/>
        </p:nvGrpSpPr>
        <p:grpSpPr>
          <a:xfrm>
            <a:off x="6675592" y="3127990"/>
            <a:ext cx="2384563" cy="3024286"/>
            <a:chOff x="6231556" y="3127990"/>
            <a:chExt cx="2384563" cy="3024286"/>
          </a:xfrm>
        </p:grpSpPr>
        <p:sp>
          <p:nvSpPr>
            <p:cNvPr id="72" name="Google Shape;842;p44">
              <a:extLst>
                <a:ext uri="{FF2B5EF4-FFF2-40B4-BE49-F238E27FC236}">
                  <a16:creationId xmlns:a16="http://schemas.microsoft.com/office/drawing/2014/main" id="{36BE0774-DE2E-95AA-4B0D-2769167CC367}"/>
                </a:ext>
              </a:extLst>
            </p:cNvPr>
            <p:cNvSpPr txBox="1">
              <a:spLocks/>
            </p:cNvSpPr>
            <p:nvPr/>
          </p:nvSpPr>
          <p:spPr>
            <a:xfrm>
              <a:off x="6751808" y="3306201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73" name="Double Bracket 72">
              <a:extLst>
                <a:ext uri="{FF2B5EF4-FFF2-40B4-BE49-F238E27FC236}">
                  <a16:creationId xmlns:a16="http://schemas.microsoft.com/office/drawing/2014/main" id="{67B7F2A8-9CBE-8AF9-71A6-387FBA20BFD4}"/>
                </a:ext>
              </a:extLst>
            </p:cNvPr>
            <p:cNvSpPr/>
            <p:nvPr/>
          </p:nvSpPr>
          <p:spPr>
            <a:xfrm>
              <a:off x="6600887" y="3297323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4E8CEA2-C2E7-5E86-F9C0-E60E566DA994}"/>
                </a:ext>
              </a:extLst>
            </p:cNvPr>
            <p:cNvSpPr txBox="1"/>
            <p:nvPr/>
          </p:nvSpPr>
          <p:spPr>
            <a:xfrm rot="16200000">
              <a:off x="5933498" y="3426048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AB0E7AB-2DE6-528B-540D-71852FF709DF}"/>
                </a:ext>
              </a:extLst>
            </p:cNvPr>
            <p:cNvSpPr/>
            <p:nvPr/>
          </p:nvSpPr>
          <p:spPr>
            <a:xfrm>
              <a:off x="6353569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3A60FE-94F4-A2D7-BB09-83308CA979AB}"/>
                </a:ext>
              </a:extLst>
            </p:cNvPr>
            <p:cNvSpPr/>
            <p:nvPr/>
          </p:nvSpPr>
          <p:spPr>
            <a:xfrm>
              <a:off x="6697388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34F3C8D-0896-EADA-D5DA-383B67F637AC}"/>
                </a:ext>
              </a:extLst>
            </p:cNvPr>
            <p:cNvSpPr/>
            <p:nvPr/>
          </p:nvSpPr>
          <p:spPr>
            <a:xfrm>
              <a:off x="7041207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9766D8D-8968-BD87-55E1-408541838A27}"/>
                </a:ext>
              </a:extLst>
            </p:cNvPr>
            <p:cNvSpPr/>
            <p:nvPr/>
          </p:nvSpPr>
          <p:spPr>
            <a:xfrm>
              <a:off x="7385026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E274355-2192-B9FE-EBA5-72EE9D6CAC66}"/>
                </a:ext>
              </a:extLst>
            </p:cNvPr>
            <p:cNvSpPr/>
            <p:nvPr/>
          </p:nvSpPr>
          <p:spPr>
            <a:xfrm>
              <a:off x="7728845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CA380AA-32DA-1FE9-BBEC-9B769ABAD033}"/>
                </a:ext>
              </a:extLst>
            </p:cNvPr>
            <p:cNvSpPr/>
            <p:nvPr/>
          </p:nvSpPr>
          <p:spPr>
            <a:xfrm>
              <a:off x="8072664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A10667-344A-544B-7EFB-EF51C6EA82FB}"/>
                </a:ext>
              </a:extLst>
            </p:cNvPr>
            <p:cNvSpPr/>
            <p:nvPr/>
          </p:nvSpPr>
          <p:spPr>
            <a:xfrm>
              <a:off x="8416486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C926707-C4C3-A2FC-DCFD-87B9B7DAAF50}"/>
                </a:ext>
              </a:extLst>
            </p:cNvPr>
            <p:cNvSpPr/>
            <p:nvPr/>
          </p:nvSpPr>
          <p:spPr>
            <a:xfrm>
              <a:off x="6353569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8BF110-2BDA-979F-C440-C30BFEF5FE8A}"/>
                </a:ext>
              </a:extLst>
            </p:cNvPr>
            <p:cNvSpPr/>
            <p:nvPr/>
          </p:nvSpPr>
          <p:spPr>
            <a:xfrm>
              <a:off x="6697388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08848A-59B9-7ED7-7A2D-A44F07D8D0C1}"/>
                </a:ext>
              </a:extLst>
            </p:cNvPr>
            <p:cNvSpPr/>
            <p:nvPr/>
          </p:nvSpPr>
          <p:spPr>
            <a:xfrm>
              <a:off x="7041207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69611B0-46D4-B97D-6F98-6D4F408C93CE}"/>
                </a:ext>
              </a:extLst>
            </p:cNvPr>
            <p:cNvSpPr/>
            <p:nvPr/>
          </p:nvSpPr>
          <p:spPr>
            <a:xfrm>
              <a:off x="7385026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D95E9AB-21A7-FF83-8B54-DBE3B20F90D7}"/>
                </a:ext>
              </a:extLst>
            </p:cNvPr>
            <p:cNvSpPr/>
            <p:nvPr/>
          </p:nvSpPr>
          <p:spPr>
            <a:xfrm>
              <a:off x="7728845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E2FEE15-A251-AEC7-C6E7-341A0443F874}"/>
                </a:ext>
              </a:extLst>
            </p:cNvPr>
            <p:cNvSpPr/>
            <p:nvPr/>
          </p:nvSpPr>
          <p:spPr>
            <a:xfrm>
              <a:off x="8072664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FFC49D7-9ACD-C3BC-F90B-9ADA510080F2}"/>
                </a:ext>
              </a:extLst>
            </p:cNvPr>
            <p:cNvSpPr/>
            <p:nvPr/>
          </p:nvSpPr>
          <p:spPr>
            <a:xfrm>
              <a:off x="8416486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55D12D5-43E0-1116-6FFE-F0DAD98AF592}"/>
                </a:ext>
              </a:extLst>
            </p:cNvPr>
            <p:cNvSpPr/>
            <p:nvPr/>
          </p:nvSpPr>
          <p:spPr>
            <a:xfrm>
              <a:off x="6357894" y="5149318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69C208-B86C-5904-1CA1-2E991569B13B}"/>
                </a:ext>
              </a:extLst>
            </p:cNvPr>
            <p:cNvSpPr/>
            <p:nvPr/>
          </p:nvSpPr>
          <p:spPr>
            <a:xfrm>
              <a:off x="6701713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73C0B61-7A6A-D022-EC03-F938C880F60F}"/>
                </a:ext>
              </a:extLst>
            </p:cNvPr>
            <p:cNvSpPr/>
            <p:nvPr/>
          </p:nvSpPr>
          <p:spPr>
            <a:xfrm>
              <a:off x="7045532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209D709-9933-36F5-AD2D-E05D3C7A9B70}"/>
                </a:ext>
              </a:extLst>
            </p:cNvPr>
            <p:cNvSpPr/>
            <p:nvPr/>
          </p:nvSpPr>
          <p:spPr>
            <a:xfrm>
              <a:off x="7389351" y="5149318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A9D418-66E2-5073-A92C-E395BF2B5243}"/>
                </a:ext>
              </a:extLst>
            </p:cNvPr>
            <p:cNvSpPr/>
            <p:nvPr/>
          </p:nvSpPr>
          <p:spPr>
            <a:xfrm>
              <a:off x="7733170" y="5149318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41F7901-CBD6-4C38-82FA-1A42A2D4481A}"/>
                </a:ext>
              </a:extLst>
            </p:cNvPr>
            <p:cNvSpPr/>
            <p:nvPr/>
          </p:nvSpPr>
          <p:spPr>
            <a:xfrm>
              <a:off x="8076989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CA41CCF-F79A-E370-0BBD-FC56318CF35F}"/>
                </a:ext>
              </a:extLst>
            </p:cNvPr>
            <p:cNvSpPr/>
            <p:nvPr/>
          </p:nvSpPr>
          <p:spPr>
            <a:xfrm>
              <a:off x="8420811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C7D51CD-9F1D-1AA1-AEF9-C9A299C2C430}"/>
                </a:ext>
              </a:extLst>
            </p:cNvPr>
            <p:cNvSpPr/>
            <p:nvPr/>
          </p:nvSpPr>
          <p:spPr>
            <a:xfrm>
              <a:off x="6353569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D32C2DF-1888-B462-F36B-F5881CEACD87}"/>
                </a:ext>
              </a:extLst>
            </p:cNvPr>
            <p:cNvSpPr/>
            <p:nvPr/>
          </p:nvSpPr>
          <p:spPr>
            <a:xfrm>
              <a:off x="6697388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1C366E8-3995-0776-71E0-8DA992225653}"/>
                </a:ext>
              </a:extLst>
            </p:cNvPr>
            <p:cNvSpPr/>
            <p:nvPr/>
          </p:nvSpPr>
          <p:spPr>
            <a:xfrm>
              <a:off x="7041207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6470C06-114C-D506-1166-D01CEDF85AB5}"/>
                </a:ext>
              </a:extLst>
            </p:cNvPr>
            <p:cNvSpPr/>
            <p:nvPr/>
          </p:nvSpPr>
          <p:spPr>
            <a:xfrm>
              <a:off x="7385026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7E35C51-EA70-6E56-03C2-C82842E0A4A6}"/>
                </a:ext>
              </a:extLst>
            </p:cNvPr>
            <p:cNvSpPr/>
            <p:nvPr/>
          </p:nvSpPr>
          <p:spPr>
            <a:xfrm>
              <a:off x="7728845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713D664-8929-F032-893E-C16EFC5D5C44}"/>
                </a:ext>
              </a:extLst>
            </p:cNvPr>
            <p:cNvSpPr/>
            <p:nvPr/>
          </p:nvSpPr>
          <p:spPr>
            <a:xfrm>
              <a:off x="8072664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7DC873-7308-0C88-CE22-C1F75F08E21B}"/>
                </a:ext>
              </a:extLst>
            </p:cNvPr>
            <p:cNvSpPr/>
            <p:nvPr/>
          </p:nvSpPr>
          <p:spPr>
            <a:xfrm>
              <a:off x="8416486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34514E1-AD56-933D-9D2F-ED210B756A00}"/>
                </a:ext>
              </a:extLst>
            </p:cNvPr>
            <p:cNvSpPr/>
            <p:nvPr/>
          </p:nvSpPr>
          <p:spPr>
            <a:xfrm>
              <a:off x="7225225" y="595696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B987148-5DA0-F8CD-A78B-6EC006A4378F}"/>
                </a:ext>
              </a:extLst>
            </p:cNvPr>
            <p:cNvSpPr/>
            <p:nvPr/>
          </p:nvSpPr>
          <p:spPr>
            <a:xfrm>
              <a:off x="7569047" y="595696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3D2FFD9-AC67-33B2-D210-16F4B49C2640}"/>
              </a:ext>
            </a:extLst>
          </p:cNvPr>
          <p:cNvGrpSpPr/>
          <p:nvPr/>
        </p:nvGrpSpPr>
        <p:grpSpPr>
          <a:xfrm>
            <a:off x="9605527" y="3127990"/>
            <a:ext cx="2384563" cy="3024286"/>
            <a:chOff x="9605527" y="3139336"/>
            <a:chExt cx="2384563" cy="3024286"/>
          </a:xfrm>
        </p:grpSpPr>
        <p:sp>
          <p:nvSpPr>
            <p:cNvPr id="105" name="Google Shape;842;p44">
              <a:extLst>
                <a:ext uri="{FF2B5EF4-FFF2-40B4-BE49-F238E27FC236}">
                  <a16:creationId xmlns:a16="http://schemas.microsoft.com/office/drawing/2014/main" id="{6FF040CB-6854-5FFF-7FC5-D3728EA19FE8}"/>
                </a:ext>
              </a:extLst>
            </p:cNvPr>
            <p:cNvSpPr txBox="1">
              <a:spLocks/>
            </p:cNvSpPr>
            <p:nvPr/>
          </p:nvSpPr>
          <p:spPr>
            <a:xfrm>
              <a:off x="10125779" y="3317547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106" name="Double Bracket 105">
              <a:extLst>
                <a:ext uri="{FF2B5EF4-FFF2-40B4-BE49-F238E27FC236}">
                  <a16:creationId xmlns:a16="http://schemas.microsoft.com/office/drawing/2014/main" id="{DB1E3CEC-8068-AFC5-6E94-C2729F08745E}"/>
                </a:ext>
              </a:extLst>
            </p:cNvPr>
            <p:cNvSpPr/>
            <p:nvPr/>
          </p:nvSpPr>
          <p:spPr>
            <a:xfrm>
              <a:off x="9974858" y="3308669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C73198A-F34A-C17B-5499-B9C401EBE880}"/>
                </a:ext>
              </a:extLst>
            </p:cNvPr>
            <p:cNvSpPr txBox="1"/>
            <p:nvPr/>
          </p:nvSpPr>
          <p:spPr>
            <a:xfrm rot="16200000">
              <a:off x="9307469" y="3437394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6C22262-3843-2854-3030-945D846D4F85}"/>
                </a:ext>
              </a:extLst>
            </p:cNvPr>
            <p:cNvSpPr/>
            <p:nvPr/>
          </p:nvSpPr>
          <p:spPr>
            <a:xfrm>
              <a:off x="9727540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1D6994C-B3EF-2A5E-79C0-16298D0D9802}"/>
                </a:ext>
              </a:extLst>
            </p:cNvPr>
            <p:cNvSpPr/>
            <p:nvPr/>
          </p:nvSpPr>
          <p:spPr>
            <a:xfrm>
              <a:off x="10071359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A2783A0-5969-66E1-6A1E-08341328696C}"/>
                </a:ext>
              </a:extLst>
            </p:cNvPr>
            <p:cNvSpPr/>
            <p:nvPr/>
          </p:nvSpPr>
          <p:spPr>
            <a:xfrm>
              <a:off x="10415178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542A5B9-8465-8679-5816-42CBADFEF772}"/>
                </a:ext>
              </a:extLst>
            </p:cNvPr>
            <p:cNvSpPr/>
            <p:nvPr/>
          </p:nvSpPr>
          <p:spPr>
            <a:xfrm>
              <a:off x="10758997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ACFF55E-EBF7-BB0B-C410-1DC7D6E02737}"/>
                </a:ext>
              </a:extLst>
            </p:cNvPr>
            <p:cNvSpPr/>
            <p:nvPr/>
          </p:nvSpPr>
          <p:spPr>
            <a:xfrm>
              <a:off x="11102816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65F89AC-F6F0-07BB-EAF3-09798E29A31E}"/>
                </a:ext>
              </a:extLst>
            </p:cNvPr>
            <p:cNvSpPr/>
            <p:nvPr/>
          </p:nvSpPr>
          <p:spPr>
            <a:xfrm>
              <a:off x="11446635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03740FE-5DF5-9D4F-B054-0C0D61F3D3B8}"/>
                </a:ext>
              </a:extLst>
            </p:cNvPr>
            <p:cNvSpPr/>
            <p:nvPr/>
          </p:nvSpPr>
          <p:spPr>
            <a:xfrm>
              <a:off x="11790457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B38C0D1-4656-67EE-803D-91E6F88E40C0}"/>
                </a:ext>
              </a:extLst>
            </p:cNvPr>
            <p:cNvSpPr/>
            <p:nvPr/>
          </p:nvSpPr>
          <p:spPr>
            <a:xfrm>
              <a:off x="9727540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F8F7C56-2106-9022-AADB-A02011F85592}"/>
                </a:ext>
              </a:extLst>
            </p:cNvPr>
            <p:cNvSpPr/>
            <p:nvPr/>
          </p:nvSpPr>
          <p:spPr>
            <a:xfrm>
              <a:off x="10071359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8A0A1CE-9192-C46B-9CB3-C8CA3D8759A6}"/>
                </a:ext>
              </a:extLst>
            </p:cNvPr>
            <p:cNvSpPr/>
            <p:nvPr/>
          </p:nvSpPr>
          <p:spPr>
            <a:xfrm>
              <a:off x="10415178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DC69A64-3DC1-D864-F13E-A6374D3670B5}"/>
                </a:ext>
              </a:extLst>
            </p:cNvPr>
            <p:cNvSpPr/>
            <p:nvPr/>
          </p:nvSpPr>
          <p:spPr>
            <a:xfrm>
              <a:off x="10758997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24382F3-70FC-ADB3-B3C1-A9F9D8A94D9B}"/>
                </a:ext>
              </a:extLst>
            </p:cNvPr>
            <p:cNvSpPr/>
            <p:nvPr/>
          </p:nvSpPr>
          <p:spPr>
            <a:xfrm>
              <a:off x="11102816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7ABDB8E-2D92-4CA4-BE17-74EFC47FC245}"/>
                </a:ext>
              </a:extLst>
            </p:cNvPr>
            <p:cNvSpPr/>
            <p:nvPr/>
          </p:nvSpPr>
          <p:spPr>
            <a:xfrm>
              <a:off x="11446635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13BC7FE-4C7D-A7DB-581D-7E5D0940F64F}"/>
                </a:ext>
              </a:extLst>
            </p:cNvPr>
            <p:cNvSpPr/>
            <p:nvPr/>
          </p:nvSpPr>
          <p:spPr>
            <a:xfrm>
              <a:off x="11790457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DD84479-1969-0A67-E986-BD6C43C9A827}"/>
                </a:ext>
              </a:extLst>
            </p:cNvPr>
            <p:cNvSpPr/>
            <p:nvPr/>
          </p:nvSpPr>
          <p:spPr>
            <a:xfrm>
              <a:off x="9731865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28431A5-6FE9-EEB2-23CD-1467CB0D7BB5}"/>
                </a:ext>
              </a:extLst>
            </p:cNvPr>
            <p:cNvSpPr/>
            <p:nvPr/>
          </p:nvSpPr>
          <p:spPr>
            <a:xfrm>
              <a:off x="10075684" y="5160664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6D6092-892D-A2DC-BD23-0EAAD9F73991}"/>
                </a:ext>
              </a:extLst>
            </p:cNvPr>
            <p:cNvSpPr/>
            <p:nvPr/>
          </p:nvSpPr>
          <p:spPr>
            <a:xfrm>
              <a:off x="10419503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F77C6F-C277-C319-5334-2201881F2D46}"/>
                </a:ext>
              </a:extLst>
            </p:cNvPr>
            <p:cNvSpPr/>
            <p:nvPr/>
          </p:nvSpPr>
          <p:spPr>
            <a:xfrm>
              <a:off x="10763322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3CF61F-549B-81FB-A972-509F11F8E0EA}"/>
                </a:ext>
              </a:extLst>
            </p:cNvPr>
            <p:cNvSpPr/>
            <p:nvPr/>
          </p:nvSpPr>
          <p:spPr>
            <a:xfrm>
              <a:off x="11107141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298A6DF-4B09-9391-D900-02C7E19C9CB0}"/>
                </a:ext>
              </a:extLst>
            </p:cNvPr>
            <p:cNvSpPr/>
            <p:nvPr/>
          </p:nvSpPr>
          <p:spPr>
            <a:xfrm>
              <a:off x="11450960" y="5160664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179FAF4-4BAF-4AAB-D748-888B939A71A5}"/>
                </a:ext>
              </a:extLst>
            </p:cNvPr>
            <p:cNvSpPr/>
            <p:nvPr/>
          </p:nvSpPr>
          <p:spPr>
            <a:xfrm>
              <a:off x="11794782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4F7CEE-891B-2C20-054B-B61E001292B4}"/>
                </a:ext>
              </a:extLst>
            </p:cNvPr>
            <p:cNvSpPr/>
            <p:nvPr/>
          </p:nvSpPr>
          <p:spPr>
            <a:xfrm>
              <a:off x="9727540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DAED70A-9869-A763-A79D-9EA77620A24C}"/>
                </a:ext>
              </a:extLst>
            </p:cNvPr>
            <p:cNvSpPr/>
            <p:nvPr/>
          </p:nvSpPr>
          <p:spPr>
            <a:xfrm>
              <a:off x="10071359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FBA6703-2D97-D6A9-8276-307ABBDC3D88}"/>
                </a:ext>
              </a:extLst>
            </p:cNvPr>
            <p:cNvSpPr/>
            <p:nvPr/>
          </p:nvSpPr>
          <p:spPr>
            <a:xfrm>
              <a:off x="10415178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2BE0A33-77E1-1E3F-05CD-5AED11CA6427}"/>
                </a:ext>
              </a:extLst>
            </p:cNvPr>
            <p:cNvSpPr/>
            <p:nvPr/>
          </p:nvSpPr>
          <p:spPr>
            <a:xfrm>
              <a:off x="10758997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9A98B97-484E-DC2D-2E32-766470E9B70F}"/>
                </a:ext>
              </a:extLst>
            </p:cNvPr>
            <p:cNvSpPr/>
            <p:nvPr/>
          </p:nvSpPr>
          <p:spPr>
            <a:xfrm>
              <a:off x="11102816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B4DF56-8D0D-A774-F9F4-F502B77C7D31}"/>
                </a:ext>
              </a:extLst>
            </p:cNvPr>
            <p:cNvSpPr/>
            <p:nvPr/>
          </p:nvSpPr>
          <p:spPr>
            <a:xfrm>
              <a:off x="11446635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875C0E-4ACE-88E7-64BD-1D96BE3BA29B}"/>
                </a:ext>
              </a:extLst>
            </p:cNvPr>
            <p:cNvSpPr/>
            <p:nvPr/>
          </p:nvSpPr>
          <p:spPr>
            <a:xfrm>
              <a:off x="11790457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B42D0F1-6226-B179-39BB-45936BB853E7}"/>
                </a:ext>
              </a:extLst>
            </p:cNvPr>
            <p:cNvSpPr/>
            <p:nvPr/>
          </p:nvSpPr>
          <p:spPr>
            <a:xfrm>
              <a:off x="10599196" y="596831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49E076C-02CF-ABD6-475A-4AD2542BAA6A}"/>
                </a:ext>
              </a:extLst>
            </p:cNvPr>
            <p:cNvSpPr/>
            <p:nvPr/>
          </p:nvSpPr>
          <p:spPr>
            <a:xfrm>
              <a:off x="10943018" y="596831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539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855BE-6ACA-1E3E-0989-FD10A6636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53ADB2A-93BD-6242-BB7A-C8F58DB6C50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9D4A266D-29B5-2923-1DCB-56198CFD2F2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B6C46A4E-9473-7903-1910-D8A350DE421C}"/>
              </a:ext>
            </a:extLst>
          </p:cNvPr>
          <p:cNvSpPr txBox="1">
            <a:spLocks/>
          </p:cNvSpPr>
          <p:nvPr/>
        </p:nvSpPr>
        <p:spPr>
          <a:xfrm>
            <a:off x="2763800" y="2119203"/>
            <a:ext cx="7751645" cy="4405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latin typeface="+mn-lt"/>
              </a:rPr>
              <a:t> </a:t>
            </a:r>
            <a:r>
              <a:rPr lang="en-US" sz="2100" dirty="0">
                <a:latin typeface="+mn-lt"/>
              </a:rPr>
              <a:t>Each mask is linked to a batch position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100" dirty="0">
              <a:latin typeface="+mn-lt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Mask size must equal batch size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During training and inference</a:t>
            </a:r>
          </a:p>
          <a:p>
            <a:pPr lvl="1">
              <a:spcAft>
                <a:spcPts val="1200"/>
              </a:spcAft>
            </a:pPr>
            <a:endParaRPr lang="en-US" sz="2100" dirty="0">
              <a:latin typeface="+mn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Batch size (and mask size) are also the number of “independent” models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300" dirty="0">
              <a:latin typeface="+mn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When training, training dataset size must be divisible by the batch size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706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1CC08-BEC9-75DB-F637-78B9D897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C2D0E52-9B90-68B2-AB52-BA34BB2EDEB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6400BF71-6CE2-0A90-8711-098469F342BE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Training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BFCDC-DABC-DE30-A820-2291D1FD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38" y="1580716"/>
            <a:ext cx="6322934" cy="50528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C542C2-D58B-FAC1-074B-6F8120A467F2}"/>
              </a:ext>
            </a:extLst>
          </p:cNvPr>
          <p:cNvSpPr/>
          <p:nvPr/>
        </p:nvSpPr>
        <p:spPr>
          <a:xfrm>
            <a:off x="7666183" y="1773382"/>
            <a:ext cx="997527" cy="267856"/>
          </a:xfrm>
          <a:prstGeom prst="roundRect">
            <a:avLst>
              <a:gd name="adj" fmla="val 4189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5EC1-B58C-1D2C-182B-2A18A93D1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12E1B41-979D-AC51-3135-E22C3569E46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A66E9884-469F-084F-9BDA-3E9A50684E3E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1223D-5E21-A3D9-07CD-DC747EF4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667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ABEF1-9404-B467-4F8A-ED4FB37A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B64582-2FB8-F527-A5EF-2F6FB43107B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382B33C0-9003-396D-73C3-F72D13498184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9184B-F8E6-BC81-C01D-DA579A43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51EE4-7590-325B-3E4D-876DD65E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86" y="4074248"/>
            <a:ext cx="3924300" cy="16573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EAF0D5-55FA-E3ED-1850-FE9BCF3F9324}"/>
              </a:ext>
            </a:extLst>
          </p:cNvPr>
          <p:cNvCxnSpPr>
            <a:cxnSpLocks/>
          </p:cNvCxnSpPr>
          <p:nvPr/>
        </p:nvCxnSpPr>
        <p:spPr>
          <a:xfrm flipH="1">
            <a:off x="3214255" y="2225964"/>
            <a:ext cx="1560945" cy="1671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918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10AB1-4E66-245C-8BDE-02CF16DA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4E5947-FEA0-DD8B-1A90-FE6A4B47789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6B7A11B7-2F5A-DEE8-9F2B-8DECACE2F782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5FF49-E801-1F14-CA81-8483CBFC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A8D687-D464-11CC-0363-97E2D75E19BF}"/>
              </a:ext>
            </a:extLst>
          </p:cNvPr>
          <p:cNvCxnSpPr>
            <a:cxnSpLocks/>
          </p:cNvCxnSpPr>
          <p:nvPr/>
        </p:nvCxnSpPr>
        <p:spPr>
          <a:xfrm flipH="1">
            <a:off x="4867564" y="3429000"/>
            <a:ext cx="230909" cy="8888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5626C7-617E-DE86-19ED-0F106F6F7186}"/>
              </a:ext>
            </a:extLst>
          </p:cNvPr>
          <p:cNvSpPr txBox="1"/>
          <p:nvPr/>
        </p:nvSpPr>
        <p:spPr>
          <a:xfrm>
            <a:off x="2235200" y="4317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+mn-lt"/>
              </a:rPr>
              <a:t>10,000,000 predictions = 10,000 repeated 100 times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A188B7-3148-4CFA-9852-FE31474B4ED7}"/>
              </a:ext>
            </a:extLst>
          </p:cNvPr>
          <p:cNvSpPr/>
          <p:nvPr/>
        </p:nvSpPr>
        <p:spPr>
          <a:xfrm>
            <a:off x="7970983" y="2547509"/>
            <a:ext cx="2020454" cy="267856"/>
          </a:xfrm>
          <a:prstGeom prst="roundRect">
            <a:avLst>
              <a:gd name="adj" fmla="val 4189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1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924E-0985-51FD-798D-CDE5D4F45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38ED1D-7FF8-7B48-3E00-2F6D0C059F1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DB72A162-180E-1429-8886-9756093CA8B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1A494-60F8-D764-C8F5-955AA26C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48D251-6060-CE9D-38C5-05400BB2BE30}"/>
              </a:ext>
            </a:extLst>
          </p:cNvPr>
          <p:cNvSpPr txBox="1"/>
          <p:nvPr/>
        </p:nvSpPr>
        <p:spPr>
          <a:xfrm>
            <a:off x="1644073" y="4523341"/>
            <a:ext cx="3260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+mn-lt"/>
              </a:rPr>
              <a:t>Reshape the pred data for statistical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FC1FB-90AE-165F-2C5A-8CC30BBD6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37" y="4317868"/>
            <a:ext cx="39528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49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10C9-B411-BF3D-4D72-5A69029C8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C2A8518-A563-834F-830F-8E0D86C2A7D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3634AAE-B07F-1164-3D63-CEE013A8B328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54DF0-793E-9C98-F1E4-C22EE4D4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03" y="2544184"/>
            <a:ext cx="43719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7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TC">
      <a:dk1>
        <a:srgbClr val="013C4C"/>
      </a:dk1>
      <a:lt1>
        <a:sysClr val="window" lastClr="FFFFFF"/>
      </a:lt1>
      <a:dk2>
        <a:srgbClr val="707070"/>
      </a:dk2>
      <a:lt2>
        <a:srgbClr val="FAFAFA"/>
      </a:lt2>
      <a:accent1>
        <a:srgbClr val="8CFFC8"/>
      </a:accent1>
      <a:accent2>
        <a:srgbClr val="013C4C"/>
      </a:accent2>
      <a:accent3>
        <a:srgbClr val="707070"/>
      </a:accent3>
      <a:accent4>
        <a:srgbClr val="013C4C"/>
      </a:accent4>
      <a:accent5>
        <a:srgbClr val="56BCBE"/>
      </a:accent5>
      <a:accent6>
        <a:srgbClr val="8CFFC8"/>
      </a:accent6>
      <a:hlink>
        <a:srgbClr val="8CFFC8"/>
      </a:hlink>
      <a:folHlink>
        <a:srgbClr val="8CFFC8"/>
      </a:folHlink>
    </a:clrScheme>
    <a:fontScheme name="GTC">
      <a:majorFont>
        <a:latin typeface="Glancyr"/>
        <a:ea typeface=""/>
        <a:cs typeface=""/>
      </a:majorFont>
      <a:minorFont>
        <a:latin typeface="Proxima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73BD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23650</TotalTime>
  <Words>2243</Words>
  <Application>Microsoft Office PowerPoint</Application>
  <PresentationFormat>Widescreen</PresentationFormat>
  <Paragraphs>531</Paragraphs>
  <Slides>138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5" baseType="lpstr">
      <vt:lpstr>Oswald</vt:lpstr>
      <vt:lpstr>Proxima Nova</vt:lpstr>
      <vt:lpstr>Arial</vt:lpstr>
      <vt:lpstr>Calibri</vt:lpstr>
      <vt:lpstr>Oswald ExtraLight</vt:lpstr>
      <vt:lpstr>Glancyr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Irpan</dc:creator>
  <cp:lastModifiedBy>Jesse Williams</cp:lastModifiedBy>
  <cp:revision>177</cp:revision>
  <dcterms:created xsi:type="dcterms:W3CDTF">2022-04-16T03:03:18Z</dcterms:created>
  <dcterms:modified xsi:type="dcterms:W3CDTF">2024-11-12T12:57:34Z</dcterms:modified>
</cp:coreProperties>
</file>